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792" r:id="rId2"/>
    <p:sldId id="836" r:id="rId3"/>
    <p:sldId id="815" r:id="rId4"/>
    <p:sldId id="881" r:id="rId5"/>
    <p:sldId id="871" r:id="rId6"/>
    <p:sldId id="459" r:id="rId7"/>
    <p:sldId id="866" r:id="rId8"/>
    <p:sldId id="796" r:id="rId9"/>
    <p:sldId id="797" r:id="rId10"/>
    <p:sldId id="798" r:id="rId11"/>
    <p:sldId id="818" r:id="rId12"/>
    <p:sldId id="586" r:id="rId13"/>
    <p:sldId id="868" r:id="rId14"/>
    <p:sldId id="882" r:id="rId15"/>
    <p:sldId id="813" r:id="rId16"/>
    <p:sldId id="883" r:id="rId17"/>
    <p:sldId id="870" r:id="rId18"/>
    <p:sldId id="807" r:id="rId19"/>
    <p:sldId id="850" r:id="rId20"/>
    <p:sldId id="880" r:id="rId21"/>
    <p:sldId id="801" r:id="rId22"/>
  </p:sldIdLst>
  <p:sldSz cx="9144000" cy="6858000" type="screen4x3"/>
  <p:notesSz cx="6888163" cy="10020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6" userDrawn="1">
          <p15:clr>
            <a:srgbClr val="A4A3A4"/>
          </p15:clr>
        </p15:guide>
        <p15:guide id="2" pos="217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en Kirby" initials="JK" lastIdx="1" clrIdx="0">
    <p:extLst>
      <p:ext uri="{19B8F6BF-5375-455C-9EA6-DF929625EA0E}">
        <p15:presenceInfo xmlns:p15="http://schemas.microsoft.com/office/powerpoint/2012/main" userId="S-1-5-21-3779166150-3930846968-756337064-13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0000CC"/>
    <a:srgbClr val="FF0000"/>
    <a:srgbClr val="663300"/>
    <a:srgbClr val="800000"/>
    <a:srgbClr val="7EB83B"/>
    <a:srgbClr val="000000"/>
    <a:srgbClr val="FF7C80"/>
    <a:srgbClr val="64B034"/>
    <a:srgbClr val="ECFF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3" autoAdjust="0"/>
    <p:restoredTop sz="96057" autoAdjust="0"/>
  </p:normalViewPr>
  <p:slideViewPr>
    <p:cSldViewPr snapToGrid="0">
      <p:cViewPr varScale="1">
        <p:scale>
          <a:sx n="68" d="100"/>
          <a:sy n="68" d="100"/>
        </p:scale>
        <p:origin x="147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4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>
        <p:scale>
          <a:sx n="75" d="100"/>
          <a:sy n="75" d="100"/>
        </p:scale>
        <p:origin x="-2364" y="1542"/>
      </p:cViewPr>
      <p:guideLst>
        <p:guide orient="horz" pos="3156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5665" cy="501889"/>
          </a:xfrm>
          <a:prstGeom prst="rect">
            <a:avLst/>
          </a:prstGeom>
        </p:spPr>
        <p:txBody>
          <a:bodyPr vert="horz" lIns="92434" tIns="46217" rIns="92434" bIns="4621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latin typeface="+mn-lt"/>
              </a:defRPr>
            </a:lvl1pPr>
          </a:lstStyle>
          <a:p>
            <a:pPr>
              <a:defRPr/>
            </a:pPr>
            <a:r>
              <a:rPr lang="de-DE" dirty="0"/>
              <a:t>MRK Diagnostics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0911" y="0"/>
            <a:ext cx="2985664" cy="501889"/>
          </a:xfrm>
          <a:prstGeom prst="rect">
            <a:avLst/>
          </a:prstGeom>
        </p:spPr>
        <p:txBody>
          <a:bodyPr vert="horz" lIns="92434" tIns="46217" rIns="92434" bIns="4621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07-Oct-2018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516823"/>
            <a:ext cx="2985665" cy="501889"/>
          </a:xfrm>
          <a:prstGeom prst="rect">
            <a:avLst/>
          </a:prstGeom>
        </p:spPr>
        <p:txBody>
          <a:bodyPr vert="horz" lIns="92434" tIns="46217" rIns="92434" bIns="4621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latin typeface="+mn-lt"/>
              </a:defRPr>
            </a:lvl1pPr>
          </a:lstStyle>
          <a:p>
            <a:pPr>
              <a:defRPr/>
            </a:pPr>
            <a:r>
              <a:rPr lang="de-DE" dirty="0"/>
              <a:t>Anti-Aging Seminar, Bandung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0911" y="9516823"/>
            <a:ext cx="2985664" cy="501889"/>
          </a:xfrm>
          <a:prstGeom prst="rect">
            <a:avLst/>
          </a:prstGeom>
        </p:spPr>
        <p:txBody>
          <a:bodyPr vert="horz" lIns="92434" tIns="46217" rIns="92434" bIns="4621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latin typeface="+mn-lt"/>
              </a:defRPr>
            </a:lvl1pPr>
          </a:lstStyle>
          <a:p>
            <a:pPr>
              <a:defRPr/>
            </a:pPr>
            <a:fld id="{BCAF3298-CA4D-4187-8BFB-1CC3255AD4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879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5665" cy="501889"/>
          </a:xfrm>
          <a:prstGeom prst="rect">
            <a:avLst/>
          </a:prstGeom>
        </p:spPr>
        <p:txBody>
          <a:bodyPr vert="horz" lIns="92434" tIns="46217" rIns="92434" bIns="4621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0911" y="0"/>
            <a:ext cx="2985664" cy="501889"/>
          </a:xfrm>
          <a:prstGeom prst="rect">
            <a:avLst/>
          </a:prstGeom>
        </p:spPr>
        <p:txBody>
          <a:bodyPr vert="horz" lIns="92434" tIns="46217" rIns="92434" bIns="4621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latin typeface="+mn-lt"/>
              </a:defRPr>
            </a:lvl1pPr>
          </a:lstStyle>
          <a:p>
            <a:pPr>
              <a:defRPr/>
            </a:pPr>
            <a:fld id="{07CA789B-6E7E-474F-B534-60CABFB1627A}" type="datetimeFigureOut">
              <a:rPr lang="en-US"/>
              <a:pPr>
                <a:defRPr/>
              </a:pPr>
              <a:t>9/18/2019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1737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34" tIns="46217" rIns="92434" bIns="46217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023" y="4760000"/>
            <a:ext cx="5512119" cy="4509055"/>
          </a:xfrm>
          <a:prstGeom prst="rect">
            <a:avLst/>
          </a:prstGeom>
        </p:spPr>
        <p:txBody>
          <a:bodyPr vert="horz" lIns="92434" tIns="46217" rIns="92434" bIns="4621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516823"/>
            <a:ext cx="2985665" cy="501889"/>
          </a:xfrm>
          <a:prstGeom prst="rect">
            <a:avLst/>
          </a:prstGeom>
        </p:spPr>
        <p:txBody>
          <a:bodyPr vert="horz" lIns="92434" tIns="46217" rIns="92434" bIns="4621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0911" y="9516823"/>
            <a:ext cx="2985664" cy="501889"/>
          </a:xfrm>
          <a:prstGeom prst="rect">
            <a:avLst/>
          </a:prstGeom>
        </p:spPr>
        <p:txBody>
          <a:bodyPr vert="horz" lIns="92434" tIns="46217" rIns="92434" bIns="4621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latin typeface="+mn-lt"/>
              </a:defRPr>
            </a:lvl1pPr>
          </a:lstStyle>
          <a:p>
            <a:pPr>
              <a:defRPr/>
            </a:pPr>
            <a:fld id="{DB46BB5F-D390-4FB3-9DA6-BD391F6BEA1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70479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87502" indent="-287502" eaLnBrk="1" hangingPunct="1">
              <a:spcBef>
                <a:spcPct val="0"/>
              </a:spcBef>
              <a:buClr>
                <a:srgbClr val="64B034"/>
              </a:buClr>
            </a:pPr>
            <a:endParaRPr lang="en-GB" sz="1500" dirty="0"/>
          </a:p>
          <a:p>
            <a:pPr marL="287502" indent="-287502" eaLnBrk="1" hangingPunct="1">
              <a:spcBef>
                <a:spcPct val="0"/>
              </a:spcBef>
              <a:buClr>
                <a:srgbClr val="64B034"/>
              </a:buClr>
            </a:pPr>
            <a:endParaRPr lang="en-GB" sz="1500" dirty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ACF71B-F41A-4BDD-8172-BF50E5B816E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1983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>
                <a:latin typeface="Arial" pitchFamily="34" charset="0"/>
              </a:rPr>
              <a:t>The earliest reference to Food Allergy was recorded by Lucretius in 75BC</a:t>
            </a:r>
            <a:endParaRPr lang="en-US">
              <a:latin typeface="Arial" pitchFamily="34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50957" indent="-28883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55318" indent="-23106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17444" indent="-23106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79571" indent="-23106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41698" indent="-23106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03824" indent="-23106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65954" indent="-23106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28080" indent="-23106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27F84A1-5249-496F-8EE2-64F40CF76A62}" type="slidenum">
              <a:rPr lang="en-US" smtClean="0"/>
              <a:pPr eaLnBrk="1" hangingPunct="1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785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87C48F-5D20-4F34-8EFE-28254918E7E3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283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8213" y="750888"/>
            <a:ext cx="5011737" cy="3757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DB7910-EFD7-48D8-9C7C-221A547C1720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738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8213" y="750888"/>
            <a:ext cx="5011737" cy="3757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DB7910-EFD7-48D8-9C7C-221A547C1720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7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87502" indent="-287502" eaLnBrk="1" hangingPunct="1">
              <a:spcBef>
                <a:spcPct val="0"/>
              </a:spcBef>
              <a:buClr>
                <a:srgbClr val="64B034"/>
              </a:buClr>
            </a:pPr>
            <a:endParaRPr lang="en-GB" sz="1500" dirty="0"/>
          </a:p>
          <a:p>
            <a:pPr marL="287502" indent="-287502" eaLnBrk="1" hangingPunct="1">
              <a:spcBef>
                <a:spcPct val="0"/>
              </a:spcBef>
              <a:buClr>
                <a:srgbClr val="64B034"/>
              </a:buClr>
            </a:pPr>
            <a:endParaRPr lang="en-GB" sz="1500" dirty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ACF71B-F41A-4BDD-8172-BF50E5B816E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427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14554"/>
            <a:ext cx="7772400" cy="1470025"/>
          </a:xfrm>
          <a:prstGeom prst="rect">
            <a:avLst/>
          </a:prstGeom>
        </p:spPr>
        <p:txBody>
          <a:bodyPr/>
          <a:lstStyle>
            <a:lvl1pPr algn="ctr">
              <a:defRPr sz="3600">
                <a:solidFill>
                  <a:srgbClr val="64B034"/>
                </a:solidFill>
                <a:latin typeface="Verdan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70329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Verdana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81000" y="6583363"/>
            <a:ext cx="2508250" cy="274637"/>
          </a:xfrm>
        </p:spPr>
        <p:txBody>
          <a:bodyPr/>
          <a:lstStyle>
            <a:lvl1pPr>
              <a:defRPr sz="1200" b="1"/>
            </a:lvl1pPr>
          </a:lstStyle>
          <a:p>
            <a:pPr>
              <a:defRPr/>
            </a:pPr>
            <a:fld id="{ECD34D99-585E-4F6D-B11C-385FFB8E4E6A}" type="datetimeFigureOut">
              <a:rPr lang="en-US"/>
              <a:pPr>
                <a:defRPr/>
              </a:pPr>
              <a:t>9/18/2019</a:t>
            </a:fld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94038" y="6583363"/>
            <a:ext cx="2895600" cy="274637"/>
          </a:xfrm>
        </p:spPr>
        <p:txBody>
          <a:bodyPr/>
          <a:lstStyle>
            <a:lvl1pPr algn="ctr">
              <a:defRPr sz="1200" b="1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183313" y="6583363"/>
            <a:ext cx="2532062" cy="274637"/>
          </a:xfrm>
        </p:spPr>
        <p:txBody>
          <a:bodyPr/>
          <a:lstStyle>
            <a:lvl1pPr algn="r">
              <a:defRPr sz="1200" b="1"/>
            </a:lvl1pPr>
          </a:lstStyle>
          <a:p>
            <a:pPr>
              <a:defRPr/>
            </a:pPr>
            <a:fld id="{070E81AA-4311-481A-A182-58CDA3C21C7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8" name="Picture 7" descr="MRK Logo inverse 082015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07628" y="180304"/>
            <a:ext cx="993107" cy="65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893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874" y="1357298"/>
            <a:ext cx="8229600" cy="571504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79743" y="2092959"/>
            <a:ext cx="8215312" cy="4193541"/>
          </a:xfrm>
          <a:prstGeom prst="rect">
            <a:avLst/>
          </a:prstGeom>
        </p:spPr>
        <p:txBody>
          <a:bodyPr/>
          <a:lstStyle>
            <a:lvl1pPr>
              <a:buClr>
                <a:schemeClr val="bg2">
                  <a:lumMod val="75000"/>
                </a:schemeClr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1pPr>
            <a:lvl2pPr>
              <a:buClrTx/>
              <a:buFont typeface="Wingdings" pitchFamily="2" charset="2"/>
              <a:buChar char="§"/>
              <a:defRPr>
                <a:latin typeface="Verdana" pitchFamily="34" charset="0"/>
              </a:defRPr>
            </a:lvl2pPr>
            <a:lvl3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3pPr>
            <a:lvl4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4pPr>
            <a:lvl5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381000" y="6583363"/>
            <a:ext cx="2508250" cy="274637"/>
          </a:xfrm>
        </p:spPr>
        <p:txBody>
          <a:bodyPr/>
          <a:lstStyle>
            <a:lvl1pPr>
              <a:defRPr sz="1200" b="1"/>
            </a:lvl1pPr>
          </a:lstStyle>
          <a:p>
            <a:pPr>
              <a:defRPr/>
            </a:pPr>
            <a:fld id="{1C5BF243-994A-4666-A718-B9761393184A}" type="datetimeFigureOut">
              <a:rPr lang="en-US"/>
              <a:pPr>
                <a:defRPr/>
              </a:pPr>
              <a:t>9/18/2019</a:t>
            </a:fld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xfrm>
            <a:off x="3094038" y="6583363"/>
            <a:ext cx="2895600" cy="274637"/>
          </a:xfrm>
        </p:spPr>
        <p:txBody>
          <a:bodyPr/>
          <a:lstStyle>
            <a:lvl1pPr algn="ctr">
              <a:defRPr sz="1200" b="1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3"/>
          </p:nvPr>
        </p:nvSpPr>
        <p:spPr>
          <a:xfrm>
            <a:off x="6183313" y="6583363"/>
            <a:ext cx="2532062" cy="274637"/>
          </a:xfrm>
        </p:spPr>
        <p:txBody>
          <a:bodyPr/>
          <a:lstStyle>
            <a:lvl1pPr algn="r">
              <a:defRPr sz="1200" b="1"/>
            </a:lvl1pPr>
          </a:lstStyle>
          <a:p>
            <a:pPr>
              <a:defRPr/>
            </a:pPr>
            <a:fld id="{08544DAB-DB6C-4D47-A5BB-BFDF272DA01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8" name="Picture 7" descr="MRK Logo inverse 082015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07628" y="180304"/>
            <a:ext cx="993107" cy="65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015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9874" y="1357298"/>
            <a:ext cx="8229600" cy="571504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81000" y="6583363"/>
            <a:ext cx="2508250" cy="274637"/>
          </a:xfrm>
        </p:spPr>
        <p:txBody>
          <a:bodyPr/>
          <a:lstStyle>
            <a:lvl1pPr>
              <a:defRPr sz="1200" b="1"/>
            </a:lvl1pPr>
          </a:lstStyle>
          <a:p>
            <a:pPr>
              <a:defRPr/>
            </a:pPr>
            <a:fld id="{58718FDA-8708-4BAA-9519-F56DC6B54B03}" type="datetimeFigureOut">
              <a:rPr lang="en-US"/>
              <a:pPr>
                <a:defRPr/>
              </a:pPr>
              <a:t>9/18/2019</a:t>
            </a:fld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94038" y="6583363"/>
            <a:ext cx="2895600" cy="274637"/>
          </a:xfrm>
        </p:spPr>
        <p:txBody>
          <a:bodyPr/>
          <a:lstStyle>
            <a:lvl1pPr algn="ctr">
              <a:defRPr sz="1200" b="1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183313" y="6583363"/>
            <a:ext cx="2532062" cy="274637"/>
          </a:xfrm>
        </p:spPr>
        <p:txBody>
          <a:bodyPr/>
          <a:lstStyle>
            <a:lvl1pPr algn="r">
              <a:defRPr sz="1200" b="1"/>
            </a:lvl1pPr>
          </a:lstStyle>
          <a:p>
            <a:pPr>
              <a:defRPr/>
            </a:pPr>
            <a:fld id="{FCC5B2C5-331A-4A1C-9BE8-30BFC2FA4B5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679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500563" y="2143125"/>
            <a:ext cx="4143375" cy="414337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itchFamily="34" charset="0"/>
              </a:defRPr>
            </a:lvl1pPr>
            <a:lvl2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2pPr>
            <a:lvl3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3pPr>
            <a:lvl4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4pPr>
            <a:lvl5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89874" y="1357298"/>
            <a:ext cx="8229600" cy="571504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Content Placeholder 10"/>
          <p:cNvSpPr>
            <a:spLocks noGrp="1"/>
          </p:cNvSpPr>
          <p:nvPr>
            <p:ph sz="quarter" idx="15"/>
          </p:nvPr>
        </p:nvSpPr>
        <p:spPr>
          <a:xfrm>
            <a:off x="323528" y="2132856"/>
            <a:ext cx="4143375" cy="414337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itchFamily="34" charset="0"/>
              </a:defRPr>
            </a:lvl1pPr>
            <a:lvl2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2pPr>
            <a:lvl3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3pPr>
            <a:lvl4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4pPr>
            <a:lvl5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6"/>
          </p:nvPr>
        </p:nvSpPr>
        <p:spPr>
          <a:xfrm>
            <a:off x="381000" y="6583363"/>
            <a:ext cx="2508250" cy="274637"/>
          </a:xfrm>
        </p:spPr>
        <p:txBody>
          <a:bodyPr/>
          <a:lstStyle>
            <a:lvl1pPr>
              <a:defRPr sz="1200" b="1"/>
            </a:lvl1pPr>
          </a:lstStyle>
          <a:p>
            <a:pPr>
              <a:defRPr/>
            </a:pPr>
            <a:fld id="{6C1B246B-DC4F-4A97-A3C6-064D1830847B}" type="datetimeFigureOut">
              <a:rPr lang="en-US"/>
              <a:pPr>
                <a:defRPr/>
              </a:pPr>
              <a:t>9/18/2019</a:t>
            </a:fld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7"/>
          </p:nvPr>
        </p:nvSpPr>
        <p:spPr>
          <a:xfrm>
            <a:off x="3094038" y="6583363"/>
            <a:ext cx="2895600" cy="274637"/>
          </a:xfrm>
        </p:spPr>
        <p:txBody>
          <a:bodyPr/>
          <a:lstStyle>
            <a:lvl1pPr algn="ctr">
              <a:defRPr sz="1200" b="1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8"/>
          </p:nvPr>
        </p:nvSpPr>
        <p:spPr>
          <a:xfrm>
            <a:off x="6183313" y="6583363"/>
            <a:ext cx="2532062" cy="274637"/>
          </a:xfrm>
        </p:spPr>
        <p:txBody>
          <a:bodyPr/>
          <a:lstStyle>
            <a:lvl1pPr algn="r">
              <a:defRPr sz="1200" b="1"/>
            </a:lvl1pPr>
          </a:lstStyle>
          <a:p>
            <a:pPr>
              <a:defRPr/>
            </a:pPr>
            <a:fld id="{98A581EE-0336-42F1-B751-E32BA37B582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6929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00063" y="2143125"/>
            <a:ext cx="3857625" cy="4143375"/>
          </a:xfrm>
          <a:prstGeom prst="rect">
            <a:avLst/>
          </a:prstGeo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500563" y="2143125"/>
            <a:ext cx="4143375" cy="414337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itchFamily="34" charset="0"/>
              </a:defRPr>
            </a:lvl1pPr>
            <a:lvl2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2pPr>
            <a:lvl3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3pPr>
            <a:lvl4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4pPr>
            <a:lvl5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89874" y="1357298"/>
            <a:ext cx="8229600" cy="571504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5"/>
          </p:nvPr>
        </p:nvSpPr>
        <p:spPr>
          <a:xfrm>
            <a:off x="381000" y="6583363"/>
            <a:ext cx="2508250" cy="274637"/>
          </a:xfrm>
        </p:spPr>
        <p:txBody>
          <a:bodyPr/>
          <a:lstStyle>
            <a:lvl1pPr>
              <a:defRPr sz="1200" b="1"/>
            </a:lvl1pPr>
          </a:lstStyle>
          <a:p>
            <a:pPr>
              <a:defRPr/>
            </a:pPr>
            <a:fld id="{BB6D4630-7204-480A-B68B-E6CA6AD8E236}" type="datetimeFigureOut">
              <a:rPr lang="en-US"/>
              <a:pPr>
                <a:defRPr/>
              </a:pPr>
              <a:t>9/18/2019</a:t>
            </a:fld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6"/>
          </p:nvPr>
        </p:nvSpPr>
        <p:spPr>
          <a:xfrm>
            <a:off x="3094038" y="6583363"/>
            <a:ext cx="2895600" cy="274637"/>
          </a:xfrm>
        </p:spPr>
        <p:txBody>
          <a:bodyPr/>
          <a:lstStyle>
            <a:lvl1pPr algn="ctr">
              <a:defRPr sz="1200" b="1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7"/>
          </p:nvPr>
        </p:nvSpPr>
        <p:spPr>
          <a:xfrm>
            <a:off x="6183313" y="6583363"/>
            <a:ext cx="2532062" cy="274637"/>
          </a:xfrm>
        </p:spPr>
        <p:txBody>
          <a:bodyPr/>
          <a:lstStyle>
            <a:lvl1pPr algn="r">
              <a:defRPr sz="1200" b="1"/>
            </a:lvl1pPr>
          </a:lstStyle>
          <a:p>
            <a:pPr>
              <a:defRPr/>
            </a:pPr>
            <a:fld id="{8D6BB441-D975-4184-B64C-BA51ECE5E96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066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 userDrawn="1"/>
        </p:nvGrpSpPr>
        <p:grpSpPr bwMode="auto">
          <a:xfrm>
            <a:off x="193675" y="990600"/>
            <a:ext cx="8786813" cy="5638800"/>
            <a:chOff x="214282" y="990600"/>
            <a:chExt cx="8786874" cy="5638800"/>
          </a:xfrm>
        </p:grpSpPr>
        <p:sp>
          <p:nvSpPr>
            <p:cNvPr id="5" name="Rounded Rectangle 4"/>
            <p:cNvSpPr/>
            <p:nvPr/>
          </p:nvSpPr>
          <p:spPr>
            <a:xfrm>
              <a:off x="214282" y="990600"/>
              <a:ext cx="8786874" cy="5638800"/>
            </a:xfrm>
            <a:prstGeom prst="roundRect">
              <a:avLst>
                <a:gd name="adj" fmla="val 1984"/>
              </a:avLst>
            </a:prstGeom>
            <a:solidFill>
              <a:srgbClr val="64B034"/>
            </a:solidFill>
            <a:ln>
              <a:noFill/>
            </a:ln>
            <a:effectLst>
              <a:outerShdw blurRad="149225" dist="23000" dir="5400000" sx="101000" sy="101000" rotWithShape="0">
                <a:srgbClr val="000000">
                  <a:alpha val="41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/>
                <a:t> </a:t>
              </a: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428596" y="2000250"/>
              <a:ext cx="8358245" cy="4414838"/>
            </a:xfrm>
            <a:prstGeom prst="roundRect">
              <a:avLst>
                <a:gd name="adj" fmla="val 1984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 </a:t>
              </a:r>
            </a:p>
          </p:txBody>
        </p:sp>
      </p:grp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89874" y="1357298"/>
            <a:ext cx="8229600" cy="571504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3"/>
          </p:nvPr>
        </p:nvSpPr>
        <p:spPr>
          <a:xfrm>
            <a:off x="479743" y="2092959"/>
            <a:ext cx="8215312" cy="4193541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latin typeface="Verdana" pitchFamily="34" charset="0"/>
              </a:defRPr>
            </a:lvl1pPr>
            <a:lvl2pPr>
              <a:buClrTx/>
              <a:buFont typeface="Wingdings" pitchFamily="2" charset="2"/>
              <a:buChar char="§"/>
              <a:defRPr>
                <a:latin typeface="Verdana" pitchFamily="34" charset="0"/>
              </a:defRPr>
            </a:lvl2pPr>
            <a:lvl3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3pPr>
            <a:lvl4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4pPr>
            <a:lvl5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6C656-FD83-4E3E-A736-3EBDA7D0197D}" type="datetimeFigureOut">
              <a:rPr lang="en-US"/>
              <a:pPr>
                <a:defRPr/>
              </a:pPr>
              <a:t>9/18/2019</a:t>
            </a:fld>
            <a:endParaRPr lang="en-GB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D3224-2BE2-4058-84E1-40073DC6E82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3935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193675" y="990600"/>
            <a:ext cx="8786813" cy="5638800"/>
            <a:chOff x="214282" y="990600"/>
            <a:chExt cx="8786874" cy="5638800"/>
          </a:xfrm>
        </p:grpSpPr>
        <p:sp>
          <p:nvSpPr>
            <p:cNvPr id="6" name="Rounded Rectangle 5"/>
            <p:cNvSpPr/>
            <p:nvPr/>
          </p:nvSpPr>
          <p:spPr>
            <a:xfrm>
              <a:off x="214282" y="990600"/>
              <a:ext cx="8786874" cy="5638800"/>
            </a:xfrm>
            <a:prstGeom prst="roundRect">
              <a:avLst>
                <a:gd name="adj" fmla="val 1984"/>
              </a:avLst>
            </a:prstGeom>
            <a:solidFill>
              <a:srgbClr val="64B034"/>
            </a:solidFill>
            <a:ln>
              <a:noFill/>
            </a:ln>
            <a:effectLst>
              <a:outerShdw blurRad="149225" dist="23000" dir="5400000" sx="101000" sy="101000" rotWithShape="0">
                <a:srgbClr val="000000">
                  <a:alpha val="41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/>
                <a:t> </a:t>
              </a: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428596" y="2000250"/>
              <a:ext cx="8358245" cy="4414838"/>
            </a:xfrm>
            <a:prstGeom prst="roundRect">
              <a:avLst>
                <a:gd name="adj" fmla="val 1984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 </a:t>
              </a:r>
            </a:p>
          </p:txBody>
        </p:sp>
      </p:grp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89874" y="1357298"/>
            <a:ext cx="8229600" cy="571504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00063" y="2143125"/>
            <a:ext cx="3857625" cy="4143375"/>
          </a:xfrm>
          <a:prstGeom prst="rect">
            <a:avLst/>
          </a:prstGeo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12" name="Content Placeholder 10"/>
          <p:cNvSpPr>
            <a:spLocks noGrp="1"/>
          </p:cNvSpPr>
          <p:nvPr>
            <p:ph sz="quarter" idx="14"/>
          </p:nvPr>
        </p:nvSpPr>
        <p:spPr>
          <a:xfrm>
            <a:off x="4500563" y="2143125"/>
            <a:ext cx="4143375" cy="414337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itchFamily="34" charset="0"/>
              </a:defRPr>
            </a:lvl1pPr>
            <a:lvl2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2pPr>
            <a:lvl3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3pPr>
            <a:lvl4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4pPr>
            <a:lvl5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5EC21-2755-418F-8342-C52D1D0CDEF6}" type="datetimeFigureOut">
              <a:rPr lang="en-US"/>
              <a:pPr>
                <a:defRPr/>
              </a:pPr>
              <a:t>9/18/2019</a:t>
            </a:fld>
            <a:endParaRPr lang="en-GB" dirty="0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2AE5E-8324-4565-B575-C691F77FEC1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2463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620713"/>
            <a:ext cx="7561263" cy="6477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1773238"/>
            <a:ext cx="3703638" cy="467995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1688" y="1773238"/>
            <a:ext cx="3705225" cy="467995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6CB68-1912-4B90-BF37-0DA169599FA4}" type="datetimeFigureOut">
              <a:rPr lang="en-US"/>
              <a:pPr>
                <a:defRPr/>
              </a:pPr>
              <a:t>9/18/2019</a:t>
            </a:fld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223F2-C886-41F7-B13D-9E9DD5A5893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1040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74643-5704-4C1C-883A-77592968C8C6}" type="datetimeFigureOut">
              <a:rPr lang="en-US"/>
              <a:pPr>
                <a:defRPr/>
              </a:pPr>
              <a:t>9/18/2019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33080-0167-4291-892B-64982DF9BC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13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/>
          <p:nvPr userDrawn="1"/>
        </p:nvSpPr>
        <p:spPr>
          <a:xfrm>
            <a:off x="1247775" y="188913"/>
            <a:ext cx="7650163" cy="7397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9"/>
          <p:cNvSpPr>
            <a:spLocks noChangeArrowheads="1"/>
          </p:cNvSpPr>
          <p:nvPr userDrawn="1"/>
        </p:nvSpPr>
        <p:spPr bwMode="auto">
          <a:xfrm>
            <a:off x="1214438" y="395288"/>
            <a:ext cx="25098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1200" b="1">
                <a:solidFill>
                  <a:schemeClr val="bg1"/>
                </a:solidFill>
              </a:rPr>
              <a:t>Cambridge </a:t>
            </a:r>
            <a:r>
              <a:rPr lang="en-GB" sz="1200" b="1">
                <a:solidFill>
                  <a:srgbClr val="7DC342"/>
                </a:solidFill>
              </a:rPr>
              <a:t>Nutritional Sciences</a:t>
            </a:r>
            <a:endParaRPr lang="en-GB" sz="1200">
              <a:solidFill>
                <a:srgbClr val="7DC342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9874" y="1357298"/>
            <a:ext cx="8229600" cy="571504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479743" y="2092959"/>
            <a:ext cx="8215312" cy="4193541"/>
          </a:xfrm>
          <a:prstGeom prst="rect">
            <a:avLst/>
          </a:prstGeom>
        </p:spPr>
        <p:txBody>
          <a:bodyPr/>
          <a:lstStyle>
            <a:lvl1pPr>
              <a:buClr>
                <a:schemeClr val="bg2">
                  <a:lumMod val="75000"/>
                </a:schemeClr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1pPr>
            <a:lvl2pPr>
              <a:buClrTx/>
              <a:buFont typeface="Wingdings" pitchFamily="2" charset="2"/>
              <a:buChar char="§"/>
              <a:defRPr>
                <a:latin typeface="Verdana" pitchFamily="34" charset="0"/>
              </a:defRPr>
            </a:lvl2pPr>
            <a:lvl3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3pPr>
            <a:lvl4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4pPr>
            <a:lvl5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77D90-FE9A-40F8-8E7F-AF4BB21CE27A}" type="datetimeFigureOut">
              <a:rPr lang="en-US"/>
              <a:pPr>
                <a:defRPr/>
              </a:pPr>
              <a:t>9/18/2019</a:t>
            </a:fld>
            <a:endParaRPr lang="en-GB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E9E8D-F61C-4A30-837C-1D857A4700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1850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/>
          <p:nvPr userDrawn="1"/>
        </p:nvSpPr>
        <p:spPr>
          <a:xfrm>
            <a:off x="1247775" y="188913"/>
            <a:ext cx="7650163" cy="7397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9"/>
          <p:cNvSpPr>
            <a:spLocks noChangeArrowheads="1"/>
          </p:cNvSpPr>
          <p:nvPr userDrawn="1"/>
        </p:nvSpPr>
        <p:spPr bwMode="auto">
          <a:xfrm>
            <a:off x="1214438" y="395288"/>
            <a:ext cx="25098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1200" b="1">
                <a:solidFill>
                  <a:schemeClr val="bg1"/>
                </a:solidFill>
              </a:rPr>
              <a:t>Cambridge </a:t>
            </a:r>
            <a:r>
              <a:rPr lang="en-GB" sz="1200" b="1">
                <a:solidFill>
                  <a:srgbClr val="7DC342"/>
                </a:solidFill>
              </a:rPr>
              <a:t>Nutritional Sciences</a:t>
            </a:r>
            <a:endParaRPr lang="en-GB" sz="1200">
              <a:solidFill>
                <a:srgbClr val="7DC342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9874" y="1357298"/>
            <a:ext cx="8229600" cy="571504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479743" y="2092959"/>
            <a:ext cx="8215312" cy="4193541"/>
          </a:xfrm>
          <a:prstGeom prst="rect">
            <a:avLst/>
          </a:prstGeom>
        </p:spPr>
        <p:txBody>
          <a:bodyPr/>
          <a:lstStyle>
            <a:lvl1pPr>
              <a:buClr>
                <a:schemeClr val="bg2">
                  <a:lumMod val="75000"/>
                </a:schemeClr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1pPr>
            <a:lvl2pPr>
              <a:buClrTx/>
              <a:buFont typeface="Wingdings" pitchFamily="2" charset="2"/>
              <a:buChar char="§"/>
              <a:defRPr>
                <a:latin typeface="Verdana" pitchFamily="34" charset="0"/>
              </a:defRPr>
            </a:lvl2pPr>
            <a:lvl3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3pPr>
            <a:lvl4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4pPr>
            <a:lvl5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0A00B-E876-40A1-842F-1BF48B6F636E}" type="datetimeFigureOut">
              <a:rPr lang="en-US"/>
              <a:pPr>
                <a:defRPr/>
              </a:pPr>
              <a:t>9/18/2019</a:t>
            </a:fld>
            <a:endParaRPr lang="en-GB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6710E-BCED-4E27-8972-0FE14F2AE04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1265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/>
          <p:nvPr userDrawn="1"/>
        </p:nvSpPr>
        <p:spPr>
          <a:xfrm>
            <a:off x="1247775" y="188913"/>
            <a:ext cx="7650163" cy="7397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9"/>
          <p:cNvSpPr>
            <a:spLocks noChangeArrowheads="1"/>
          </p:cNvSpPr>
          <p:nvPr userDrawn="1"/>
        </p:nvSpPr>
        <p:spPr bwMode="auto">
          <a:xfrm>
            <a:off x="1214438" y="395288"/>
            <a:ext cx="25098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1200" b="1">
                <a:solidFill>
                  <a:schemeClr val="bg1"/>
                </a:solidFill>
              </a:rPr>
              <a:t>Cambridge </a:t>
            </a:r>
            <a:r>
              <a:rPr lang="en-GB" sz="1200" b="1">
                <a:solidFill>
                  <a:srgbClr val="7DC342"/>
                </a:solidFill>
              </a:rPr>
              <a:t>Nutritional Sciences</a:t>
            </a:r>
            <a:endParaRPr lang="en-GB" sz="1200">
              <a:solidFill>
                <a:srgbClr val="7DC342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9874" y="1357298"/>
            <a:ext cx="8229600" cy="571504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479743" y="2092959"/>
            <a:ext cx="8215312" cy="4193541"/>
          </a:xfrm>
          <a:prstGeom prst="rect">
            <a:avLst/>
          </a:prstGeom>
        </p:spPr>
        <p:txBody>
          <a:bodyPr/>
          <a:lstStyle>
            <a:lvl1pPr>
              <a:buClr>
                <a:schemeClr val="bg2">
                  <a:lumMod val="75000"/>
                </a:schemeClr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1pPr>
            <a:lvl2pPr>
              <a:buClrTx/>
              <a:buFont typeface="Wingdings" pitchFamily="2" charset="2"/>
              <a:buChar char="§"/>
              <a:defRPr>
                <a:latin typeface="Verdana" pitchFamily="34" charset="0"/>
              </a:defRPr>
            </a:lvl2pPr>
            <a:lvl3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3pPr>
            <a:lvl4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4pPr>
            <a:lvl5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80C06-A05B-4D00-9045-AD05DBD4A4E3}" type="datetimeFigureOut">
              <a:rPr lang="en-US"/>
              <a:pPr>
                <a:defRPr/>
              </a:pPr>
              <a:t>9/18/2019</a:t>
            </a:fld>
            <a:endParaRPr lang="en-GB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3323D-9F37-4BBF-B703-0D77C32CEB6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172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/>
          <p:nvPr userDrawn="1"/>
        </p:nvSpPr>
        <p:spPr>
          <a:xfrm>
            <a:off x="1247775" y="188913"/>
            <a:ext cx="7650163" cy="7397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9"/>
          <p:cNvSpPr>
            <a:spLocks noChangeArrowheads="1"/>
          </p:cNvSpPr>
          <p:nvPr userDrawn="1"/>
        </p:nvSpPr>
        <p:spPr bwMode="auto">
          <a:xfrm>
            <a:off x="1214438" y="395288"/>
            <a:ext cx="25098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1200" b="1">
                <a:solidFill>
                  <a:schemeClr val="bg1"/>
                </a:solidFill>
              </a:rPr>
              <a:t>Cambridge </a:t>
            </a:r>
            <a:r>
              <a:rPr lang="en-GB" sz="1200" b="1">
                <a:solidFill>
                  <a:srgbClr val="7DC342"/>
                </a:solidFill>
              </a:rPr>
              <a:t>Nutritional Sciences</a:t>
            </a:r>
            <a:endParaRPr lang="en-GB" sz="1200">
              <a:solidFill>
                <a:srgbClr val="7DC342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9874" y="1357298"/>
            <a:ext cx="8229600" cy="571504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479743" y="2092959"/>
            <a:ext cx="8215312" cy="4193541"/>
          </a:xfrm>
          <a:prstGeom prst="rect">
            <a:avLst/>
          </a:prstGeom>
        </p:spPr>
        <p:txBody>
          <a:bodyPr/>
          <a:lstStyle>
            <a:lvl1pPr>
              <a:buClr>
                <a:schemeClr val="bg2">
                  <a:lumMod val="75000"/>
                </a:schemeClr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1pPr>
            <a:lvl2pPr>
              <a:buClrTx/>
              <a:buFont typeface="Wingdings" pitchFamily="2" charset="2"/>
              <a:buChar char="§"/>
              <a:defRPr>
                <a:latin typeface="Verdana" pitchFamily="34" charset="0"/>
              </a:defRPr>
            </a:lvl2pPr>
            <a:lvl3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3pPr>
            <a:lvl4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4pPr>
            <a:lvl5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1B712-14B9-4B0C-92C4-EA100E6E30A5}" type="datetimeFigureOut">
              <a:rPr lang="en-US"/>
              <a:pPr>
                <a:defRPr/>
              </a:pPr>
              <a:t>9/18/2019</a:t>
            </a:fld>
            <a:endParaRPr lang="en-GB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413CF-8628-4552-876A-A7E4D1EEB3D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03124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/>
          <p:nvPr userDrawn="1"/>
        </p:nvSpPr>
        <p:spPr>
          <a:xfrm>
            <a:off x="1247775" y="188913"/>
            <a:ext cx="7650163" cy="7397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9"/>
          <p:cNvSpPr>
            <a:spLocks noChangeArrowheads="1"/>
          </p:cNvSpPr>
          <p:nvPr userDrawn="1"/>
        </p:nvSpPr>
        <p:spPr bwMode="auto">
          <a:xfrm>
            <a:off x="1214438" y="395288"/>
            <a:ext cx="25098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1200" b="1">
                <a:solidFill>
                  <a:schemeClr val="bg1"/>
                </a:solidFill>
              </a:rPr>
              <a:t>Cambridge </a:t>
            </a:r>
            <a:r>
              <a:rPr lang="en-GB" sz="1200" b="1">
                <a:solidFill>
                  <a:srgbClr val="7DC342"/>
                </a:solidFill>
              </a:rPr>
              <a:t>Nutritional Sciences</a:t>
            </a:r>
            <a:endParaRPr lang="en-GB" sz="1200">
              <a:solidFill>
                <a:srgbClr val="7DC342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9874" y="1357298"/>
            <a:ext cx="8229600" cy="571504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479743" y="2092959"/>
            <a:ext cx="8215312" cy="4193541"/>
          </a:xfrm>
          <a:prstGeom prst="rect">
            <a:avLst/>
          </a:prstGeom>
        </p:spPr>
        <p:txBody>
          <a:bodyPr/>
          <a:lstStyle>
            <a:lvl1pPr>
              <a:buClr>
                <a:schemeClr val="bg2">
                  <a:lumMod val="75000"/>
                </a:schemeClr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1pPr>
            <a:lvl2pPr>
              <a:buClrTx/>
              <a:buFont typeface="Wingdings" pitchFamily="2" charset="2"/>
              <a:buChar char="§"/>
              <a:defRPr>
                <a:latin typeface="Verdana" pitchFamily="34" charset="0"/>
              </a:defRPr>
            </a:lvl2pPr>
            <a:lvl3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3pPr>
            <a:lvl4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4pPr>
            <a:lvl5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BB7C8-4487-4E44-947D-058CEF09F95B}" type="datetimeFigureOut">
              <a:rPr lang="en-US"/>
              <a:pPr>
                <a:defRPr/>
              </a:pPr>
              <a:t>9/18/2019</a:t>
            </a:fld>
            <a:endParaRPr lang="en-GB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79995-4FA8-4DC1-9FFC-55AFE68E295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9280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/>
          <p:nvPr userDrawn="1"/>
        </p:nvSpPr>
        <p:spPr>
          <a:xfrm>
            <a:off x="1247775" y="188913"/>
            <a:ext cx="7650163" cy="7397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9"/>
          <p:cNvSpPr>
            <a:spLocks noChangeArrowheads="1"/>
          </p:cNvSpPr>
          <p:nvPr userDrawn="1"/>
        </p:nvSpPr>
        <p:spPr bwMode="auto">
          <a:xfrm>
            <a:off x="1214438" y="395288"/>
            <a:ext cx="25098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1200" b="1">
                <a:solidFill>
                  <a:schemeClr val="bg1"/>
                </a:solidFill>
              </a:rPr>
              <a:t>Cambridge </a:t>
            </a:r>
            <a:r>
              <a:rPr lang="en-GB" sz="1200" b="1">
                <a:solidFill>
                  <a:srgbClr val="7DC342"/>
                </a:solidFill>
              </a:rPr>
              <a:t>Nutritional Sciences</a:t>
            </a:r>
            <a:endParaRPr lang="en-GB" sz="1200">
              <a:solidFill>
                <a:srgbClr val="7DC342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9874" y="1357298"/>
            <a:ext cx="8229600" cy="571504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479743" y="2092959"/>
            <a:ext cx="8215312" cy="4193541"/>
          </a:xfrm>
          <a:prstGeom prst="rect">
            <a:avLst/>
          </a:prstGeom>
        </p:spPr>
        <p:txBody>
          <a:bodyPr/>
          <a:lstStyle>
            <a:lvl1pPr>
              <a:buClr>
                <a:schemeClr val="bg2">
                  <a:lumMod val="75000"/>
                </a:schemeClr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1pPr>
            <a:lvl2pPr>
              <a:buClrTx/>
              <a:buFont typeface="Wingdings" pitchFamily="2" charset="2"/>
              <a:buChar char="§"/>
              <a:defRPr>
                <a:latin typeface="Verdana" pitchFamily="34" charset="0"/>
              </a:defRPr>
            </a:lvl2pPr>
            <a:lvl3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3pPr>
            <a:lvl4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4pPr>
            <a:lvl5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C0173-B8B6-4CF1-AAAF-09304E731306}" type="datetimeFigureOut">
              <a:rPr lang="en-US"/>
              <a:pPr>
                <a:defRPr/>
              </a:pPr>
              <a:t>9/18/2019</a:t>
            </a:fld>
            <a:endParaRPr lang="en-GB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5E05F-4C22-4AC3-BC71-6928C4A3B6A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2248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/>
          <p:nvPr userDrawn="1"/>
        </p:nvSpPr>
        <p:spPr>
          <a:xfrm>
            <a:off x="1247775" y="188913"/>
            <a:ext cx="7650163" cy="7397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9"/>
          <p:cNvSpPr>
            <a:spLocks noChangeArrowheads="1"/>
          </p:cNvSpPr>
          <p:nvPr userDrawn="1"/>
        </p:nvSpPr>
        <p:spPr bwMode="auto">
          <a:xfrm>
            <a:off x="1214438" y="395288"/>
            <a:ext cx="25098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1200" b="1">
                <a:solidFill>
                  <a:schemeClr val="bg1"/>
                </a:solidFill>
              </a:rPr>
              <a:t>Cambridge </a:t>
            </a:r>
            <a:r>
              <a:rPr lang="en-GB" sz="1200" b="1">
                <a:solidFill>
                  <a:srgbClr val="7DC342"/>
                </a:solidFill>
              </a:rPr>
              <a:t>Nutritional Sciences</a:t>
            </a:r>
            <a:endParaRPr lang="en-GB" sz="1200">
              <a:solidFill>
                <a:srgbClr val="7DC342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9874" y="1357298"/>
            <a:ext cx="8229600" cy="571504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479743" y="2092959"/>
            <a:ext cx="8215312" cy="4193541"/>
          </a:xfrm>
          <a:prstGeom prst="rect">
            <a:avLst/>
          </a:prstGeom>
        </p:spPr>
        <p:txBody>
          <a:bodyPr/>
          <a:lstStyle>
            <a:lvl1pPr>
              <a:buClr>
                <a:schemeClr val="bg2">
                  <a:lumMod val="75000"/>
                </a:schemeClr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1pPr>
            <a:lvl2pPr>
              <a:buClrTx/>
              <a:buFont typeface="Wingdings" pitchFamily="2" charset="2"/>
              <a:buChar char="§"/>
              <a:defRPr>
                <a:latin typeface="Verdana" pitchFamily="34" charset="0"/>
              </a:defRPr>
            </a:lvl2pPr>
            <a:lvl3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3pPr>
            <a:lvl4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4pPr>
            <a:lvl5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09284-E75D-424A-89A5-E8010877FBE7}" type="datetimeFigureOut">
              <a:rPr lang="en-US"/>
              <a:pPr>
                <a:defRPr/>
              </a:pPr>
              <a:t>9/18/2019</a:t>
            </a:fld>
            <a:endParaRPr lang="en-GB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69E76-7A41-4E3B-AF5D-15AF33187C8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7565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/>
          <p:nvPr userDrawn="1"/>
        </p:nvSpPr>
        <p:spPr>
          <a:xfrm>
            <a:off x="1247775" y="188913"/>
            <a:ext cx="7650163" cy="7397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9"/>
          <p:cNvSpPr>
            <a:spLocks noChangeArrowheads="1"/>
          </p:cNvSpPr>
          <p:nvPr userDrawn="1"/>
        </p:nvSpPr>
        <p:spPr bwMode="auto">
          <a:xfrm>
            <a:off x="1214438" y="395288"/>
            <a:ext cx="25098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1200" b="1">
                <a:solidFill>
                  <a:schemeClr val="bg1"/>
                </a:solidFill>
              </a:rPr>
              <a:t>Cambridge </a:t>
            </a:r>
            <a:r>
              <a:rPr lang="en-GB" sz="1200" b="1">
                <a:solidFill>
                  <a:srgbClr val="7DC342"/>
                </a:solidFill>
              </a:rPr>
              <a:t>Nutritional Sciences</a:t>
            </a:r>
            <a:endParaRPr lang="en-GB" sz="1200">
              <a:solidFill>
                <a:srgbClr val="7DC342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9874" y="1357298"/>
            <a:ext cx="8229600" cy="571504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479743" y="2092959"/>
            <a:ext cx="8215312" cy="4193541"/>
          </a:xfrm>
          <a:prstGeom prst="rect">
            <a:avLst/>
          </a:prstGeom>
        </p:spPr>
        <p:txBody>
          <a:bodyPr/>
          <a:lstStyle>
            <a:lvl1pPr>
              <a:buClr>
                <a:schemeClr val="bg2">
                  <a:lumMod val="75000"/>
                </a:schemeClr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1pPr>
            <a:lvl2pPr>
              <a:buClrTx/>
              <a:buFont typeface="Wingdings" pitchFamily="2" charset="2"/>
              <a:buChar char="§"/>
              <a:defRPr>
                <a:latin typeface="Verdana" pitchFamily="34" charset="0"/>
              </a:defRPr>
            </a:lvl2pPr>
            <a:lvl3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3pPr>
            <a:lvl4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4pPr>
            <a:lvl5pPr>
              <a:buClr>
                <a:schemeClr val="bg2"/>
              </a:buClr>
              <a:buFont typeface="Wingdings" pitchFamily="2" charset="2"/>
              <a:buChar char="§"/>
              <a:defRPr>
                <a:latin typeface="Verdana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B5F86-8928-4F02-A296-938DBDE64619}" type="datetimeFigureOut">
              <a:rPr lang="en-US"/>
              <a:pPr>
                <a:defRPr/>
              </a:pPr>
              <a:t>9/18/2019</a:t>
            </a:fld>
            <a:endParaRPr lang="en-GB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6E9D7-CEC0-44F5-BF68-33E902E4BFD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2462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5" name="Picture 12" descr="Master Group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260350"/>
            <a:ext cx="1512888" cy="134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8"/>
          <p:cNvSpPr>
            <a:spLocks noChangeShapeType="1"/>
          </p:cNvSpPr>
          <p:nvPr userDrawn="1"/>
        </p:nvSpPr>
        <p:spPr bwMode="auto">
          <a:xfrm>
            <a:off x="468313" y="1052513"/>
            <a:ext cx="5327650" cy="0"/>
          </a:xfrm>
          <a:prstGeom prst="line">
            <a:avLst/>
          </a:prstGeom>
          <a:noFill/>
          <a:ln w="16256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458788"/>
            <a:ext cx="5695950" cy="11430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Confidential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EACFD-DE2D-4F03-90F0-58580AECFBF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0962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678688" y="1394299"/>
            <a:ext cx="7916672" cy="474880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buFontTx/>
              <a:buBlip>
                <a:blip r:embed="rId2"/>
              </a:buBlip>
              <a:defRPr sz="2200">
                <a:solidFill>
                  <a:srgbClr val="474745"/>
                </a:solidFill>
              </a:defRPr>
            </a:lvl1pPr>
            <a:lvl2pPr>
              <a:defRPr sz="2000">
                <a:solidFill>
                  <a:srgbClr val="474745"/>
                </a:solidFill>
              </a:defRPr>
            </a:lvl2pPr>
            <a:lvl3pPr>
              <a:defRPr sz="1600">
                <a:solidFill>
                  <a:srgbClr val="474745"/>
                </a:solidFill>
              </a:defRPr>
            </a:lvl3pPr>
            <a:lvl4pPr>
              <a:defRPr sz="1400">
                <a:solidFill>
                  <a:srgbClr val="474745"/>
                </a:solidFill>
              </a:defRPr>
            </a:lvl4pPr>
            <a:lvl5pPr marL="1543012" indent="-171446">
              <a:buFontTx/>
              <a:buBlip>
                <a:blip r:embed="rId3"/>
              </a:buBlip>
              <a:defRPr sz="1400">
                <a:solidFill>
                  <a:srgbClr val="474745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ound Diagonal Corner Rectangle 8"/>
          <p:cNvSpPr/>
          <p:nvPr userDrawn="1"/>
        </p:nvSpPr>
        <p:spPr>
          <a:xfrm>
            <a:off x="678687" y="609392"/>
            <a:ext cx="4624831" cy="609485"/>
          </a:xfrm>
          <a:prstGeom prst="round2DiagRect">
            <a:avLst/>
          </a:prstGeom>
          <a:solidFill>
            <a:srgbClr val="E1ECCB"/>
          </a:solidFill>
          <a:ln w="25400">
            <a:solidFill>
              <a:srgbClr val="88B5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35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 hasCustomPrompt="1"/>
          </p:nvPr>
        </p:nvSpPr>
        <p:spPr>
          <a:xfrm>
            <a:off x="678688" y="611395"/>
            <a:ext cx="4500142" cy="6096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2800" b="1" baseline="0">
                <a:solidFill>
                  <a:srgbClr val="445B17"/>
                </a:solidFill>
              </a:defRPr>
            </a:lvl1pPr>
          </a:lstStyle>
          <a:p>
            <a:pPr lvl="0"/>
            <a:r>
              <a:rPr lang="en-GB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52482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2133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latin typeface="Hypatia Sans Pro Semibold"/>
                <a:cs typeface="Hypatia Sans Pro Semibold"/>
              </a:rPr>
              <a:t> </a:t>
            </a:r>
          </a:p>
        </p:txBody>
      </p:sp>
      <p:sp>
        <p:nvSpPr>
          <p:cNvPr id="1027" name="TextBox 12"/>
          <p:cNvSpPr txBox="1">
            <a:spLocks noChangeArrowheads="1"/>
          </p:cNvSpPr>
          <p:nvPr userDrawn="1"/>
        </p:nvSpPr>
        <p:spPr bwMode="auto">
          <a:xfrm>
            <a:off x="1295400" y="381000"/>
            <a:ext cx="2620963" cy="3079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en-US" sz="1400">
                <a:solidFill>
                  <a:schemeClr val="bg1"/>
                </a:solidFill>
                <a:latin typeface="Hypatia Sans Pro Semibold"/>
                <a:ea typeface="Hypatia Sans Pro Semibold"/>
                <a:cs typeface="Hypatia Sans Pro Semibold"/>
              </a:rPr>
              <a:t>Cambridge </a:t>
            </a:r>
            <a:r>
              <a:rPr lang="en-US" sz="1400">
                <a:solidFill>
                  <a:srgbClr val="64B034"/>
                </a:solidFill>
                <a:latin typeface="Hypatia Sans Pro Semibold"/>
                <a:ea typeface="Hypatia Sans Pro Semibold"/>
                <a:cs typeface="Hypatia Sans Pro Semibold"/>
              </a:rPr>
              <a:t>Nutritional Sciences</a:t>
            </a:r>
          </a:p>
        </p:txBody>
      </p:sp>
      <p:pic>
        <p:nvPicPr>
          <p:cNvPr id="1028" name="Picture 14" descr="CNS BADGE.eps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9" name="Group 13"/>
          <p:cNvGrpSpPr>
            <a:grpSpLocks/>
          </p:cNvGrpSpPr>
          <p:nvPr userDrawn="1"/>
        </p:nvGrpSpPr>
        <p:grpSpPr bwMode="auto">
          <a:xfrm>
            <a:off x="180975" y="1027113"/>
            <a:ext cx="8783638" cy="5616575"/>
            <a:chOff x="181156" y="990600"/>
            <a:chExt cx="8784000" cy="5616000"/>
          </a:xfrm>
        </p:grpSpPr>
        <p:sp>
          <p:nvSpPr>
            <p:cNvPr id="12" name="Rounded Rectangle 11"/>
            <p:cNvSpPr/>
            <p:nvPr userDrawn="1"/>
          </p:nvSpPr>
          <p:spPr>
            <a:xfrm>
              <a:off x="181156" y="990600"/>
              <a:ext cx="8784000" cy="5616000"/>
            </a:xfrm>
            <a:prstGeom prst="roundRect">
              <a:avLst>
                <a:gd name="adj" fmla="val 1984"/>
              </a:avLst>
            </a:prstGeom>
            <a:solidFill>
              <a:srgbClr val="64B034"/>
            </a:solidFill>
            <a:ln>
              <a:noFill/>
            </a:ln>
            <a:effectLst>
              <a:outerShdw blurRad="149225" dist="23000" dir="5400000" sx="101000" sy="101000" rotWithShape="0">
                <a:srgbClr val="000000">
                  <a:alpha val="41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/>
                <a:t> </a:t>
              </a:r>
            </a:p>
          </p:txBody>
        </p:sp>
        <p:sp>
          <p:nvSpPr>
            <p:cNvPr id="16" name="Rounded Rectangle 15"/>
            <p:cNvSpPr/>
            <p:nvPr userDrawn="1"/>
          </p:nvSpPr>
          <p:spPr>
            <a:xfrm>
              <a:off x="289110" y="1098539"/>
              <a:ext cx="8568091" cy="5400122"/>
            </a:xfrm>
            <a:prstGeom prst="roundRect">
              <a:avLst>
                <a:gd name="adj" fmla="val 1984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 </a:t>
              </a:r>
            </a:p>
          </p:txBody>
        </p:sp>
      </p:grpSp>
      <p:sp>
        <p:nvSpPr>
          <p:cNvPr id="7" name="Rectangle 4"/>
          <p:cNvSpPr>
            <a:spLocks noGrp="1" noChangeArrowheads="1"/>
          </p:cNvSpPr>
          <p:nvPr userDrawn="1">
            <p:ph type="dt" sz="half" idx="2"/>
          </p:nvPr>
        </p:nvSpPr>
        <p:spPr>
          <a:xfrm>
            <a:off x="381000" y="6643688"/>
            <a:ext cx="2508250" cy="214312"/>
          </a:xfrm>
          <a:prstGeom prst="rect">
            <a:avLst/>
          </a:prstGeom>
          <a:ln/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200" b="1">
                <a:latin typeface="+mn-lt"/>
              </a:defRPr>
            </a:lvl1pPr>
          </a:lstStyle>
          <a:p>
            <a:pPr>
              <a:defRPr/>
            </a:pPr>
            <a:fld id="{F95677C5-F3BE-42D1-B994-BA97603E8D05}" type="datetimeFigureOut">
              <a:rPr lang="en-US"/>
              <a:pPr>
                <a:defRPr/>
              </a:pPr>
              <a:t>9/18/2019</a:t>
            </a:fld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 userDrawn="1">
            <p:ph type="ftr" sz="quarter" idx="3"/>
          </p:nvPr>
        </p:nvSpPr>
        <p:spPr>
          <a:xfrm>
            <a:off x="3094038" y="6643688"/>
            <a:ext cx="2895600" cy="214312"/>
          </a:xfrm>
          <a:prstGeom prst="rect">
            <a:avLst/>
          </a:prstGeom>
          <a:ln/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 userDrawn="1">
            <p:ph type="sldNum" sz="quarter" idx="4"/>
          </p:nvPr>
        </p:nvSpPr>
        <p:spPr>
          <a:xfrm>
            <a:off x="6183313" y="6643688"/>
            <a:ext cx="2532062" cy="214312"/>
          </a:xfrm>
          <a:prstGeom prst="rect">
            <a:avLst/>
          </a:prstGeom>
          <a:ln/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latin typeface="+mn-lt"/>
              </a:defRPr>
            </a:lvl1pPr>
          </a:lstStyle>
          <a:p>
            <a:pPr>
              <a:defRPr/>
            </a:pPr>
            <a:fld id="{EA12CE10-5FC8-4D4A-A798-B75252A5828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11" name="Picture 10" descr="MRK Logo inverse 082015.gif"/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7907628" y="180304"/>
            <a:ext cx="993107" cy="65864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385" r:id="rId1"/>
    <p:sldLayoutId id="2147485386" r:id="rId2"/>
    <p:sldLayoutId id="2147485387" r:id="rId3"/>
    <p:sldLayoutId id="2147485388" r:id="rId4"/>
    <p:sldLayoutId id="2147485389" r:id="rId5"/>
    <p:sldLayoutId id="2147485390" r:id="rId6"/>
    <p:sldLayoutId id="2147485391" r:id="rId7"/>
    <p:sldLayoutId id="2147485384" r:id="rId8"/>
    <p:sldLayoutId id="2147485392" r:id="rId9"/>
    <p:sldLayoutId id="2147485393" r:id="rId10"/>
    <p:sldLayoutId id="2147485394" r:id="rId11"/>
    <p:sldLayoutId id="2147485395" r:id="rId12"/>
    <p:sldLayoutId id="2147485396" r:id="rId13"/>
    <p:sldLayoutId id="2147485397" r:id="rId14"/>
    <p:sldLayoutId id="2147485398" r:id="rId15"/>
    <p:sldLayoutId id="2147485399" r:id="rId16"/>
    <p:sldLayoutId id="2147485400" r:id="rId17"/>
    <p:sldLayoutId id="2147485402" r:id="rId18"/>
    <p:sldLayoutId id="2147485404" r:id="rId19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258400"/>
        </a:buClr>
        <a:buSzPct val="150000"/>
        <a:buChar char="•"/>
        <a:defRPr sz="2400">
          <a:solidFill>
            <a:srgbClr val="5F5F5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258400"/>
        </a:buClr>
        <a:buChar char="–"/>
        <a:defRPr sz="2400">
          <a:solidFill>
            <a:srgbClr val="5F5F5F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258400"/>
        </a:buClr>
        <a:buChar char="•"/>
        <a:defRPr sz="2000">
          <a:solidFill>
            <a:srgbClr val="5F5F5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258400"/>
        </a:buClr>
        <a:buChar char="–"/>
        <a:defRPr sz="2000">
          <a:solidFill>
            <a:srgbClr val="5F5F5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258400"/>
        </a:buClr>
        <a:buChar char="»"/>
        <a:defRPr sz="2000">
          <a:solidFill>
            <a:srgbClr val="5F5F5F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»"/>
        <a:defRPr sz="2000">
          <a:solidFill>
            <a:srgbClr val="5F5F5F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»"/>
        <a:defRPr sz="2000">
          <a:solidFill>
            <a:srgbClr val="5F5F5F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»"/>
        <a:defRPr sz="2000">
          <a:solidFill>
            <a:srgbClr val="5F5F5F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»"/>
        <a:defRPr sz="2000">
          <a:solidFill>
            <a:srgbClr val="5F5F5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85" y="1118069"/>
            <a:ext cx="8604000" cy="2079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 bwMode="auto">
          <a:xfrm>
            <a:off x="406418" y="3335230"/>
            <a:ext cx="8284191" cy="14379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d-ID" sz="2800" dirty="0"/>
              <a:t>Peranan Antibodi IgG pada Berbagai penyakit radang kronis &amp; </a:t>
            </a:r>
            <a:br>
              <a:rPr lang="id-ID" sz="2800" dirty="0"/>
            </a:br>
            <a:r>
              <a:rPr lang="id-ID" sz="2800" dirty="0"/>
              <a:t>Tes Sensitivitas Makanan </a:t>
            </a:r>
            <a:br>
              <a:rPr lang="de-DE" sz="2800" b="1" dirty="0">
                <a:solidFill>
                  <a:srgbClr val="0000CC"/>
                </a:solidFill>
              </a:rPr>
            </a:br>
            <a:r>
              <a:rPr lang="de-DE" sz="2800" b="1" dirty="0">
                <a:solidFill>
                  <a:srgbClr val="0000CC"/>
                </a:solidFill>
              </a:rPr>
              <a:t> </a:t>
            </a:r>
            <a:endParaRPr lang="en-GB" sz="2800" b="1" dirty="0">
              <a:solidFill>
                <a:srgbClr val="0000CC"/>
              </a:solidFill>
              <a:latin typeface="Century Gothic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31545" y="3166035"/>
            <a:ext cx="8676000" cy="0"/>
          </a:xfrm>
          <a:prstGeom prst="line">
            <a:avLst/>
          </a:prstGeom>
          <a:ln w="114300">
            <a:solidFill>
              <a:srgbClr val="64B0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 bwMode="auto">
          <a:xfrm>
            <a:off x="847823" y="5841242"/>
            <a:ext cx="7616677" cy="439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d-ID" sz="2000" kern="0" dirty="0">
                <a:latin typeface="Verdana" pitchFamily="34" charset="0"/>
                <a:ea typeface="+mj-ea"/>
                <a:cs typeface="+mj-cs"/>
              </a:rPr>
              <a:t> </a:t>
            </a:r>
            <a:r>
              <a:rPr kumimoji="0" lang="de-DE" sz="20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 </a:t>
            </a:r>
            <a:r>
              <a:rPr kumimoji="0" lang="id-ID" sz="20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16</a:t>
            </a:r>
            <a:r>
              <a:rPr lang="id-ID" sz="2000" kern="0" noProof="0" dirty="0">
                <a:latin typeface="Verdana" pitchFamily="34" charset="0"/>
                <a:ea typeface="+mj-ea"/>
                <a:cs typeface="+mj-cs"/>
              </a:rPr>
              <a:t> Juli</a:t>
            </a:r>
            <a:r>
              <a:rPr kumimoji="0" lang="de-DE" sz="20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 2019</a:t>
            </a:r>
            <a:endParaRPr kumimoji="0" lang="en-GB" sz="20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271885" y="5245176"/>
            <a:ext cx="7616677" cy="439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d-ID" sz="2000" kern="0" noProof="0" dirty="0">
                <a:latin typeface="Verdana" pitchFamily="34" charset="0"/>
                <a:ea typeface="+mj-ea"/>
                <a:cs typeface="+mj-cs"/>
              </a:rPr>
              <a:t>Dipresentasikan oleh :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latin typeface="Verdana" pitchFamily="34" charset="0"/>
                <a:ea typeface="+mj-ea"/>
                <a:cs typeface="+mj-cs"/>
              </a:rPr>
              <a:t>Merinda</a:t>
            </a:r>
            <a:endParaRPr lang="id-ID" sz="2000" kern="0" dirty="0">
              <a:latin typeface="Verdana" pitchFamily="34" charset="0"/>
              <a:ea typeface="+mj-ea"/>
              <a:cs typeface="+mj-cs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noProof="0" dirty="0">
                <a:latin typeface="Verdana" pitchFamily="34" charset="0"/>
                <a:ea typeface="+mj-ea"/>
                <a:cs typeface="+mj-cs"/>
              </a:rPr>
              <a:t>Marketing E</a:t>
            </a:r>
            <a:r>
              <a:rPr lang="en-US" sz="2000" kern="0" dirty="0" err="1">
                <a:latin typeface="Verdana" pitchFamily="34" charset="0"/>
                <a:ea typeface="+mj-ea"/>
                <a:cs typeface="+mj-cs"/>
              </a:rPr>
              <a:t>xecutive</a:t>
            </a:r>
            <a:r>
              <a:rPr lang="en-US" sz="2000" kern="0" dirty="0">
                <a:latin typeface="Verdana" pitchFamily="34" charset="0"/>
                <a:ea typeface="+mj-ea"/>
                <a:cs typeface="+mj-cs"/>
              </a:rPr>
              <a:t> – </a:t>
            </a:r>
            <a:r>
              <a:rPr lang="en-US" sz="2000" kern="0" dirty="0" err="1">
                <a:latin typeface="Verdana" pitchFamily="34" charset="0"/>
                <a:ea typeface="+mj-ea"/>
                <a:cs typeface="+mj-cs"/>
              </a:rPr>
              <a:t>LiderLab</a:t>
            </a:r>
            <a:r>
              <a:rPr lang="en-US" sz="2000" kern="0" dirty="0">
                <a:latin typeface="Verdana" pitchFamily="34" charset="0"/>
                <a:ea typeface="+mj-ea"/>
                <a:cs typeface="+mj-cs"/>
              </a:rPr>
              <a:t> </a:t>
            </a:r>
            <a:r>
              <a:rPr lang="en-US" sz="2000" kern="0" dirty="0" err="1">
                <a:latin typeface="Verdana" pitchFamily="34" charset="0"/>
                <a:ea typeface="+mj-ea"/>
                <a:cs typeface="+mj-cs"/>
              </a:rPr>
              <a:t>klinik</a:t>
            </a:r>
            <a:endParaRPr lang="id-ID" sz="2000" kern="0" noProof="0" dirty="0">
              <a:latin typeface="Verdana" pitchFamily="34" charset="0"/>
              <a:ea typeface="+mj-ea"/>
              <a:cs typeface="+mj-cs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Cakupan presentasi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id-ID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Reaksi terhadap makanan : imun dan non imun</a:t>
            </a:r>
          </a:p>
          <a:p>
            <a:pPr lvl="0"/>
            <a:r>
              <a:rPr lang="id-ID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Perbedaan Alergi dan Sensitivitas Makanan</a:t>
            </a:r>
          </a:p>
          <a:p>
            <a:pPr lvl="0"/>
            <a:r>
              <a:rPr lang="id-ID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Mekanisme reaksi imun terhadap makanan</a:t>
            </a:r>
          </a:p>
          <a:p>
            <a:pPr lvl="0"/>
            <a:r>
              <a:rPr lang="id-ID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Berbagai penyakit inflamasi kronis dan gejala</a:t>
            </a:r>
          </a:p>
          <a:p>
            <a:pPr lvl="0"/>
            <a:r>
              <a:rPr lang="id-ID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Tes sensitivitas makanan</a:t>
            </a:r>
          </a:p>
        </p:txBody>
      </p:sp>
    </p:spTree>
    <p:extLst>
      <p:ext uri="{BB962C8B-B14F-4D97-AF65-F5344CB8AC3E}">
        <p14:creationId xmlns:p14="http://schemas.microsoft.com/office/powerpoint/2010/main" val="3343272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3"/>
          <p:cNvSpPr>
            <a:spLocks noGrp="1"/>
          </p:cNvSpPr>
          <p:nvPr>
            <p:ph type="ctrTitle"/>
          </p:nvPr>
        </p:nvSpPr>
        <p:spPr>
          <a:xfrm>
            <a:off x="776833" y="1002088"/>
            <a:ext cx="7772400" cy="1298194"/>
          </a:xfrm>
        </p:spPr>
        <p:txBody>
          <a:bodyPr/>
          <a:lstStyle/>
          <a:p>
            <a:r>
              <a:rPr lang="id-ID" sz="2800" b="1" dirty="0">
                <a:solidFill>
                  <a:schemeClr val="tx1"/>
                </a:solidFill>
                <a:latin typeface="Arial" pitchFamily="34" charset="0"/>
              </a:rPr>
              <a:t>Kesehatan tergantung makanan</a:t>
            </a:r>
            <a:br>
              <a:rPr lang="id-ID" sz="2800" b="1" dirty="0">
                <a:solidFill>
                  <a:schemeClr val="tx1"/>
                </a:solidFill>
                <a:latin typeface="Arial" pitchFamily="34" charset="0"/>
              </a:rPr>
            </a:br>
            <a:r>
              <a:rPr lang="id-ID" sz="2800" b="1" dirty="0">
                <a:solidFill>
                  <a:schemeClr val="tx1"/>
                </a:solidFill>
                <a:latin typeface="Arial" pitchFamily="34" charset="0"/>
              </a:rPr>
              <a:t>Pilih makanan yang sehat </a:t>
            </a:r>
            <a:endParaRPr lang="en-US" sz="2800" b="1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054" name="AutoShape 6" descr="Image result for gluten free go natur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6" name="AutoShape 8" descr="https://store-cdn.grabone.co.nz/goimage/470x380/i99ed6x.jpg"/>
          <p:cNvSpPr>
            <a:spLocks noChangeAspect="1" noChangeArrowheads="1"/>
          </p:cNvSpPr>
          <p:nvPr/>
        </p:nvSpPr>
        <p:spPr bwMode="auto">
          <a:xfrm>
            <a:off x="155575" y="-1736725"/>
            <a:ext cx="4476750" cy="3619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8" name="AutoShape 10" descr="$30 for a Box of 16 Gluten-Free Go Natural Bars - Seven Flavours Availab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0" name="AutoShape 12" descr="$30 for a Box of 16 Gluten-Free Go Natural Bars - Seven Flavours Availab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" name="Picture 13" descr="you-are-what-you-eat-f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34" y="1921465"/>
            <a:ext cx="8443356" cy="443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408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2524836" y="1288245"/>
            <a:ext cx="4271749" cy="526091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b="1" dirty="0">
                <a:solidFill>
                  <a:schemeClr val="tx1"/>
                </a:solidFill>
                <a:latin typeface="Arial Narrow" pitchFamily="34" charset="0"/>
              </a:rPr>
              <a:t>Reaksi Yang Merugikan Dari Makanan </a:t>
            </a:r>
            <a:endParaRPr lang="en-GB" sz="20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55093" y="1809752"/>
            <a:ext cx="8052178" cy="909636"/>
            <a:chOff x="1388260" y="2188536"/>
            <a:chExt cx="6891757" cy="1305968"/>
          </a:xfrm>
        </p:grpSpPr>
        <p:cxnSp>
          <p:nvCxnSpPr>
            <p:cNvPr id="17" name="Straight Connector 16"/>
            <p:cNvCxnSpPr/>
            <p:nvPr/>
          </p:nvCxnSpPr>
          <p:spPr>
            <a:xfrm rot="5400000">
              <a:off x="4628817" y="2271877"/>
              <a:ext cx="166685" cy="3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ounded Rectangle 18"/>
            <p:cNvSpPr/>
            <p:nvPr/>
          </p:nvSpPr>
          <p:spPr>
            <a:xfrm>
              <a:off x="1388260" y="2712290"/>
              <a:ext cx="2786778" cy="782214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2000" b="1" dirty="0">
                  <a:solidFill>
                    <a:schemeClr val="tx1"/>
                  </a:solidFill>
                  <a:latin typeface="Arial Narrow" pitchFamily="34" charset="0"/>
                </a:rPr>
                <a:t>Dimediasi Sistim Imun</a:t>
              </a:r>
              <a:endParaRPr lang="en-GB" sz="2000" b="1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5032714" y="2712290"/>
              <a:ext cx="3247303" cy="782214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2000" b="1" dirty="0">
                  <a:solidFill>
                    <a:schemeClr val="tx1"/>
                  </a:solidFill>
                  <a:latin typeface="Arial Narrow" pitchFamily="34" charset="0"/>
                </a:rPr>
                <a:t>Dimediasi Sistim Non-Imun </a:t>
              </a:r>
              <a:endParaRPr lang="en-GB" sz="2000" b="1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cxnSp>
          <p:nvCxnSpPr>
            <p:cNvPr id="24" name="Straight Connector 23"/>
            <p:cNvCxnSpPr/>
            <p:nvPr/>
          </p:nvCxnSpPr>
          <p:spPr>
            <a:xfrm rot="10800000" flipV="1">
              <a:off x="2759676" y="2345807"/>
              <a:ext cx="3901172" cy="4652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6485128" y="2516370"/>
              <a:ext cx="351454" cy="581"/>
            </a:xfrm>
            <a:prstGeom prst="line">
              <a:avLst/>
            </a:prstGeom>
            <a:ln w="9525">
              <a:solidFill>
                <a:schemeClr val="tx2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767204" y="2361853"/>
              <a:ext cx="0" cy="330535"/>
            </a:xfrm>
            <a:prstGeom prst="line">
              <a:avLst/>
            </a:prstGeom>
            <a:ln w="9525">
              <a:solidFill>
                <a:schemeClr val="tx2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641442" y="2750292"/>
            <a:ext cx="3735885" cy="1490300"/>
            <a:chOff x="641442" y="2750292"/>
            <a:chExt cx="3735885" cy="1490300"/>
          </a:xfrm>
        </p:grpSpPr>
        <p:grpSp>
          <p:nvGrpSpPr>
            <p:cNvPr id="4" name="Group 3"/>
            <p:cNvGrpSpPr/>
            <p:nvPr/>
          </p:nvGrpSpPr>
          <p:grpSpPr>
            <a:xfrm>
              <a:off x="641442" y="2756739"/>
              <a:ext cx="1692321" cy="1483853"/>
              <a:chOff x="1316474" y="3497473"/>
              <a:chExt cx="1509136" cy="1483853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>
                <a:off x="2067817" y="3497473"/>
                <a:ext cx="1" cy="360000"/>
              </a:xfrm>
              <a:prstGeom prst="line">
                <a:avLst/>
              </a:prstGeom>
              <a:ln w="9525">
                <a:solidFill>
                  <a:srgbClr val="92D05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Rounded Rectangle 20"/>
              <p:cNvSpPr/>
              <p:nvPr/>
            </p:nvSpPr>
            <p:spPr>
              <a:xfrm>
                <a:off x="1316474" y="3873764"/>
                <a:ext cx="1509136" cy="1107562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>
                    <a:solidFill>
                      <a:srgbClr val="FF0000"/>
                    </a:solidFill>
                    <a:latin typeface="Arial Narrow" pitchFamily="34" charset="0"/>
                  </a:rPr>
                  <a:t>IgE</a:t>
                </a:r>
              </a:p>
              <a:p>
                <a:pPr algn="ctr">
                  <a:spcBef>
                    <a:spcPts val="1200"/>
                  </a:spcBef>
                </a:pPr>
                <a:r>
                  <a:rPr lang="id-ID" sz="1600" b="1" i="1" u="sng" dirty="0">
                    <a:solidFill>
                      <a:srgbClr val="FF0000"/>
                    </a:solidFill>
                    <a:latin typeface="Arial Narrow" pitchFamily="34" charset="0"/>
                  </a:rPr>
                  <a:t>Alergi-Tipe 1</a:t>
                </a:r>
                <a:endParaRPr lang="en-GB" sz="1600" b="1" i="1" u="sng" dirty="0">
                  <a:solidFill>
                    <a:srgbClr val="FF0000"/>
                  </a:solidFill>
                  <a:latin typeface="Arial Narrow" pitchFamily="34" charset="0"/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2497539" y="2750292"/>
              <a:ext cx="1879788" cy="1490299"/>
              <a:chOff x="2811439" y="3491026"/>
              <a:chExt cx="1716015" cy="1490299"/>
            </a:xfrm>
          </p:grpSpPr>
          <p:cxnSp>
            <p:nvCxnSpPr>
              <p:cNvPr id="16" name="Straight Connector 15"/>
              <p:cNvCxnSpPr/>
              <p:nvPr/>
            </p:nvCxnSpPr>
            <p:spPr>
              <a:xfrm>
                <a:off x="3671988" y="3491026"/>
                <a:ext cx="1" cy="360000"/>
              </a:xfrm>
              <a:prstGeom prst="line">
                <a:avLst/>
              </a:prstGeom>
              <a:ln w="9525">
                <a:solidFill>
                  <a:srgbClr val="92D05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ounded Rectangle 21"/>
              <p:cNvSpPr/>
              <p:nvPr/>
            </p:nvSpPr>
            <p:spPr>
              <a:xfrm>
                <a:off x="2811439" y="3873763"/>
                <a:ext cx="1716015" cy="1107562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 err="1">
                    <a:solidFill>
                      <a:srgbClr val="0000CC"/>
                    </a:solidFill>
                    <a:latin typeface="Arial Narrow" pitchFamily="34" charset="0"/>
                  </a:rPr>
                  <a:t>IgG</a:t>
                </a:r>
                <a:endParaRPr lang="en-GB" sz="1600" b="1" dirty="0">
                  <a:solidFill>
                    <a:srgbClr val="0000CC"/>
                  </a:solidFill>
                  <a:latin typeface="Arial Narrow" pitchFamily="34" charset="0"/>
                </a:endParaRPr>
              </a:p>
              <a:p>
                <a:pPr algn="ctr">
                  <a:spcBef>
                    <a:spcPts val="1200"/>
                  </a:spcBef>
                </a:pPr>
                <a:r>
                  <a:rPr lang="id-ID" sz="1600" b="1" i="1" u="sng" dirty="0">
                    <a:solidFill>
                      <a:srgbClr val="0000CC"/>
                    </a:solidFill>
                    <a:latin typeface="Arial Narrow" pitchFamily="34" charset="0"/>
                  </a:rPr>
                  <a:t>Alergi-Tipe 3</a:t>
                </a:r>
                <a:endParaRPr lang="en-GB" sz="1600" b="1" i="1" u="sng" dirty="0">
                  <a:solidFill>
                    <a:srgbClr val="0000CC"/>
                  </a:solidFill>
                  <a:latin typeface="Arial Narrow" pitchFamily="34" charset="0"/>
                </a:endParaRPr>
              </a:p>
            </p:txBody>
          </p:sp>
        </p:grpSp>
      </p:grpSp>
      <p:sp>
        <p:nvSpPr>
          <p:cNvPr id="3" name="Oval 2"/>
          <p:cNvSpPr/>
          <p:nvPr/>
        </p:nvSpPr>
        <p:spPr>
          <a:xfrm>
            <a:off x="2477509" y="3068125"/>
            <a:ext cx="1924370" cy="126189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586855" y="5037745"/>
            <a:ext cx="1733264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b="1" dirty="0">
                <a:ln w="6350">
                  <a:solidFill>
                    <a:schemeClr val="tx1">
                      <a:alpha val="50000"/>
                    </a:schemeClr>
                  </a:solidFill>
                </a:ln>
                <a:solidFill>
                  <a:srgbClr val="C00000"/>
                </a:solidFill>
                <a:latin typeface="Arial Narrow" pitchFamily="34" charset="0"/>
              </a:rPr>
              <a:t>Alergi Makanan</a:t>
            </a:r>
            <a:endParaRPr lang="en-GB" b="1" dirty="0">
              <a:ln w="6350">
                <a:solidFill>
                  <a:schemeClr val="tx1">
                    <a:alpha val="50000"/>
                  </a:schemeClr>
                </a:solidFill>
              </a:ln>
              <a:solidFill>
                <a:srgbClr val="C00000"/>
              </a:solidFill>
              <a:latin typeface="Arial Narrow" pitchFamily="34" charset="0"/>
            </a:endParaRPr>
          </a:p>
          <a:p>
            <a:pPr algn="ctr"/>
            <a:r>
              <a:rPr lang="en-GB" sz="1600" b="1" i="1" dirty="0">
                <a:latin typeface="Arial Narrow" pitchFamily="34" charset="0"/>
              </a:rPr>
              <a:t> </a:t>
            </a:r>
            <a:r>
              <a:rPr lang="id-ID" sz="1600" b="1" i="1" dirty="0">
                <a:latin typeface="Arial Narrow" pitchFamily="34" charset="0"/>
              </a:rPr>
              <a:t>Makanan cenderung dihindari</a:t>
            </a:r>
            <a:endParaRPr lang="en-GB" sz="1600" b="1" i="1" dirty="0"/>
          </a:p>
          <a:p>
            <a:pPr algn="ctr"/>
            <a:r>
              <a:rPr lang="en-GB" sz="1600" i="1" dirty="0">
                <a:latin typeface="Arial Narrow" pitchFamily="34" charset="0"/>
              </a:rPr>
              <a:t>Non-permanent </a:t>
            </a:r>
            <a:r>
              <a:rPr lang="en-GB" sz="1600" b="1" i="1" baseline="30000" dirty="0">
                <a:latin typeface="Arial Narrow" pitchFamily="34" charset="0"/>
              </a:rPr>
              <a:t>1</a:t>
            </a:r>
            <a:r>
              <a:rPr lang="en-GB" sz="1600" b="1" baseline="30000" dirty="0">
                <a:latin typeface="Arial Narrow" pitchFamily="34" charset="0"/>
              </a:rPr>
              <a:t> </a:t>
            </a:r>
            <a:endParaRPr lang="en-GB" sz="1600" b="1" i="1" dirty="0">
              <a:latin typeface="Arial Narrow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4672177" y="5048728"/>
            <a:ext cx="3770073" cy="1107996"/>
            <a:chOff x="4672177" y="5048728"/>
            <a:chExt cx="3770073" cy="1107996"/>
          </a:xfrm>
        </p:grpSpPr>
        <p:sp>
          <p:nvSpPr>
            <p:cNvPr id="33" name="Rectangle 32"/>
            <p:cNvSpPr/>
            <p:nvPr/>
          </p:nvSpPr>
          <p:spPr>
            <a:xfrm>
              <a:off x="5124893" y="5048728"/>
              <a:ext cx="3317357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d-ID" b="1" dirty="0">
                  <a:ln w="6350">
                    <a:solidFill>
                      <a:schemeClr val="tx1">
                        <a:alpha val="50000"/>
                      </a:schemeClr>
                    </a:solidFill>
                  </a:ln>
                  <a:solidFill>
                    <a:schemeClr val="accent1"/>
                  </a:solidFill>
                  <a:latin typeface="Arial Narrow" pitchFamily="34" charset="0"/>
                </a:rPr>
                <a:t>Intoleran Makanan</a:t>
              </a:r>
              <a:r>
                <a:rPr lang="en-GB" b="1" dirty="0">
                  <a:ln w="6350">
                    <a:solidFill>
                      <a:schemeClr val="tx1">
                        <a:alpha val="50000"/>
                      </a:schemeClr>
                    </a:solidFill>
                  </a:ln>
                  <a:solidFill>
                    <a:schemeClr val="accent1"/>
                  </a:solidFill>
                  <a:latin typeface="Arial Narrow" pitchFamily="34" charset="0"/>
                </a:rPr>
                <a:t> </a:t>
              </a:r>
              <a:br>
                <a:rPr lang="en-GB" b="1" dirty="0">
                  <a:latin typeface="Arial Narrow" pitchFamily="34" charset="0"/>
                </a:rPr>
              </a:br>
              <a:r>
                <a:rPr lang="id-ID" sz="1600" b="1" i="1" dirty="0">
                  <a:latin typeface="Arial Narrow" pitchFamily="34" charset="0"/>
                </a:rPr>
                <a:t>Seringkali terus dikonsumsi, akan menimbulakan masalah </a:t>
              </a:r>
              <a:r>
                <a:rPr lang="en-GB" sz="1600" b="1" i="1" dirty="0">
                  <a:latin typeface="Arial Narrow" pitchFamily="34" charset="0"/>
                </a:rPr>
                <a:t>(</a:t>
              </a:r>
              <a:r>
                <a:rPr lang="en-GB" sz="1600" b="1" i="1" dirty="0" err="1">
                  <a:latin typeface="Arial Narrow" pitchFamily="34" charset="0"/>
                </a:rPr>
                <a:t>eg</a:t>
              </a:r>
              <a:r>
                <a:rPr lang="en-GB" sz="1600" b="1" i="1" dirty="0">
                  <a:latin typeface="Arial Narrow" pitchFamily="34" charset="0"/>
                </a:rPr>
                <a:t> spices).</a:t>
              </a:r>
              <a:endParaRPr lang="en-GB" sz="1600" b="1" dirty="0">
                <a:latin typeface="Arial Narrow" pitchFamily="34" charset="0"/>
              </a:endParaRPr>
            </a:p>
            <a:p>
              <a:pPr algn="ctr"/>
              <a:r>
                <a:rPr lang="en-GB" sz="1600" i="1" dirty="0">
                  <a:latin typeface="Arial Narrow" pitchFamily="34" charset="0"/>
                </a:rPr>
                <a:t>Permanent</a:t>
              </a:r>
              <a:endParaRPr lang="en-GB" sz="1600" i="1" dirty="0"/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4672177" y="5242286"/>
              <a:ext cx="915620" cy="0"/>
            </a:xfrm>
            <a:prstGeom prst="line">
              <a:avLst/>
            </a:prstGeom>
            <a:ln w="19050">
              <a:solidFill>
                <a:srgbClr val="C0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/>
          <p:cNvSpPr/>
          <p:nvPr/>
        </p:nvSpPr>
        <p:spPr>
          <a:xfrm>
            <a:off x="1786270" y="4409176"/>
            <a:ext cx="5638111" cy="615553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id-ID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ISTILAH YANG UMUM DIGUNAKAN</a:t>
            </a:r>
            <a:br>
              <a:rPr lang="en-GB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n-GB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Arial Narrow" pitchFamily="34" charset="0"/>
              </a:rPr>
              <a:t>(</a:t>
            </a:r>
            <a:r>
              <a:rPr lang="id-ID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Arial Narrow" pitchFamily="34" charset="0"/>
              </a:rPr>
              <a:t>saling menggantikan</a:t>
            </a:r>
            <a:r>
              <a:rPr lang="en-GB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Arial Narrow" pitchFamily="34" charset="0"/>
              </a:rPr>
              <a:t>)</a:t>
            </a:r>
            <a:endParaRPr lang="en-GB" b="1" dirty="0">
              <a:solidFill>
                <a:schemeClr val="accent4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44569" y="6232628"/>
            <a:ext cx="48894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i="1" baseline="30000" dirty="0">
                <a:latin typeface="Arial Narrow" pitchFamily="34" charset="0"/>
              </a:rPr>
              <a:t>1</a:t>
            </a:r>
            <a:r>
              <a:rPr lang="en-GB" sz="1400" b="1" baseline="30000" dirty="0">
                <a:latin typeface="Arial Narrow" pitchFamily="34" charset="0"/>
              </a:rPr>
              <a:t> </a:t>
            </a:r>
            <a:r>
              <a:rPr lang="en-GB" sz="1400" dirty="0">
                <a:solidFill>
                  <a:schemeClr val="accent4">
                    <a:lumMod val="75000"/>
                    <a:lumOff val="25000"/>
                  </a:schemeClr>
                </a:solidFill>
                <a:latin typeface="Arial Narrow" pitchFamily="34" charset="0"/>
              </a:rPr>
              <a:t>May be reduced via </a:t>
            </a:r>
            <a:r>
              <a:rPr lang="en-GB" sz="14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Arial Narrow" pitchFamily="34" charset="0"/>
              </a:rPr>
              <a:t>Allergen-Immunotherapy</a:t>
            </a:r>
            <a:r>
              <a:rPr lang="en-GB" sz="1400" dirty="0">
                <a:solidFill>
                  <a:schemeClr val="accent4">
                    <a:lumMod val="75000"/>
                    <a:lumOff val="25000"/>
                  </a:schemeClr>
                </a:solidFill>
                <a:latin typeface="Arial Narrow" pitchFamily="34" charset="0"/>
              </a:rPr>
              <a:t>, </a:t>
            </a:r>
            <a:r>
              <a:rPr lang="en-GB" sz="1400" dirty="0" err="1">
                <a:solidFill>
                  <a:schemeClr val="accent4">
                    <a:lumMod val="75000"/>
                    <a:lumOff val="25000"/>
                  </a:schemeClr>
                </a:solidFill>
                <a:latin typeface="Arial Narrow" pitchFamily="34" charset="0"/>
              </a:rPr>
              <a:t>eg</a:t>
            </a:r>
            <a:r>
              <a:rPr lang="en-GB" sz="1400" dirty="0">
                <a:solidFill>
                  <a:schemeClr val="accent4">
                    <a:lumMod val="75000"/>
                    <a:lumOff val="25000"/>
                  </a:schemeClr>
                </a:solidFill>
                <a:latin typeface="Arial Narrow" pitchFamily="34" charset="0"/>
              </a:rPr>
              <a:t> De-Sensitization</a:t>
            </a:r>
            <a:endParaRPr lang="en-GB" sz="1400" dirty="0">
              <a:solidFill>
                <a:schemeClr val="accent4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2243838" y="5045712"/>
            <a:ext cx="2473596" cy="1107996"/>
            <a:chOff x="2243838" y="5045712"/>
            <a:chExt cx="2473596" cy="1107996"/>
          </a:xfrm>
        </p:grpSpPr>
        <p:sp>
          <p:nvSpPr>
            <p:cNvPr id="32" name="Rectangle 31"/>
            <p:cNvSpPr/>
            <p:nvPr/>
          </p:nvSpPr>
          <p:spPr>
            <a:xfrm>
              <a:off x="2465553" y="5045712"/>
              <a:ext cx="2251881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d-ID" b="1" dirty="0">
                  <a:ln w="6350">
                    <a:solidFill>
                      <a:schemeClr val="tx1">
                        <a:alpha val="50000"/>
                      </a:schemeClr>
                    </a:solidFill>
                  </a:ln>
                  <a:solidFill>
                    <a:srgbClr val="0000CC"/>
                  </a:solidFill>
                  <a:latin typeface="Arial Narrow" pitchFamily="34" charset="0"/>
                </a:rPr>
                <a:t>Sensitif Makanan</a:t>
              </a:r>
              <a:endParaRPr lang="en-GB" b="1" dirty="0">
                <a:ln w="6350">
                  <a:solidFill>
                    <a:schemeClr val="tx1">
                      <a:alpha val="50000"/>
                    </a:schemeClr>
                  </a:solidFill>
                </a:ln>
                <a:solidFill>
                  <a:srgbClr val="C00000"/>
                </a:solidFill>
                <a:latin typeface="Arial Narrow" pitchFamily="34" charset="0"/>
              </a:endParaRPr>
            </a:p>
            <a:p>
              <a:pPr algn="ctr"/>
              <a:r>
                <a:rPr lang="id-ID" sz="1600" b="1" i="1" dirty="0">
                  <a:latin typeface="Arial Narrow" pitchFamily="34" charset="0"/>
                </a:rPr>
                <a:t>Terus dikonsumsi, akan menimbulkan masalah </a:t>
              </a:r>
              <a:endParaRPr lang="en-GB" sz="1600" b="1" dirty="0">
                <a:solidFill>
                  <a:srgbClr val="0000CC"/>
                </a:solidFill>
                <a:latin typeface="Arial Narrow" pitchFamily="34" charset="0"/>
              </a:endParaRPr>
            </a:p>
            <a:p>
              <a:pPr algn="ctr"/>
              <a:r>
                <a:rPr lang="en-GB" sz="1600" i="1" dirty="0">
                  <a:latin typeface="Arial Narrow" pitchFamily="34" charset="0"/>
                </a:rPr>
                <a:t>Non-permanent</a:t>
              </a:r>
              <a:r>
                <a:rPr lang="en-GB" sz="1600" b="1" i="1" baseline="30000" dirty="0">
                  <a:latin typeface="Arial Narrow" pitchFamily="34" charset="0"/>
                </a:rPr>
                <a:t>1</a:t>
              </a:r>
              <a:r>
                <a:rPr lang="en-GB" sz="1600" b="1" baseline="30000" dirty="0">
                  <a:latin typeface="Arial Narrow" pitchFamily="34" charset="0"/>
                </a:rPr>
                <a:t> </a:t>
              </a:r>
              <a:r>
                <a:rPr lang="en-GB" sz="1600" dirty="0">
                  <a:latin typeface="Arial Narrow" pitchFamily="34" charset="0"/>
                </a:rPr>
                <a:t> </a:t>
              </a:r>
              <a:endParaRPr lang="en-GB" sz="1600" dirty="0"/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2243838" y="5230913"/>
              <a:ext cx="396000" cy="0"/>
            </a:xfrm>
            <a:prstGeom prst="line">
              <a:avLst/>
            </a:prstGeom>
            <a:ln w="19050">
              <a:solidFill>
                <a:srgbClr val="C0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5747727" y="2774165"/>
            <a:ext cx="2964062" cy="1628713"/>
            <a:chOff x="5779540" y="2604783"/>
            <a:chExt cx="2964062" cy="1628713"/>
          </a:xfrm>
        </p:grpSpPr>
        <p:cxnSp>
          <p:nvCxnSpPr>
            <p:cNvPr id="14" name="Straight Connector 13"/>
            <p:cNvCxnSpPr/>
            <p:nvPr/>
          </p:nvCxnSpPr>
          <p:spPr>
            <a:xfrm flipH="1">
              <a:off x="5779540" y="2604783"/>
              <a:ext cx="19396" cy="495797"/>
            </a:xfrm>
            <a:prstGeom prst="line">
              <a:avLst/>
            </a:prstGeom>
            <a:ln w="9525">
              <a:solidFill>
                <a:srgbClr val="92D05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ounded Rectangle 29"/>
            <p:cNvSpPr/>
            <p:nvPr/>
          </p:nvSpPr>
          <p:spPr>
            <a:xfrm>
              <a:off x="6868633" y="3125934"/>
              <a:ext cx="1874969" cy="1107562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id-ID" sz="1600" b="1" dirty="0">
                  <a:solidFill>
                    <a:schemeClr val="tx1"/>
                  </a:solidFill>
                  <a:latin typeface="Arial Narrow" pitchFamily="34" charset="0"/>
                </a:rPr>
                <a:t>Efek Farmakologi / Kimia </a:t>
              </a:r>
              <a:endParaRPr lang="en-GB" sz="1600" b="1" dirty="0">
                <a:solidFill>
                  <a:schemeClr val="tx1"/>
                </a:solidFill>
                <a:latin typeface="Arial Narrow" pitchFamily="34" charset="0"/>
              </a:endParaRPr>
            </a:p>
            <a:p>
              <a:r>
                <a:rPr lang="id-ID" sz="1600" b="1" i="1" u="sng" dirty="0">
                  <a:solidFill>
                    <a:schemeClr val="tx1"/>
                  </a:solidFill>
                  <a:latin typeface="Arial Narrow" pitchFamily="34" charset="0"/>
                </a:rPr>
                <a:t>Reaksi Kimia</a:t>
              </a:r>
              <a:endParaRPr lang="en-GB" sz="1600" b="1" i="1" u="sng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</p:grpSp>
      <p:sp>
        <p:nvSpPr>
          <p:cNvPr id="38" name="Rounded Rectangle 37"/>
          <p:cNvSpPr/>
          <p:nvPr/>
        </p:nvSpPr>
        <p:spPr>
          <a:xfrm>
            <a:off x="4788931" y="3261972"/>
            <a:ext cx="1874969" cy="1107562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1600" b="1" dirty="0">
                <a:solidFill>
                  <a:schemeClr val="tx1"/>
                </a:solidFill>
                <a:latin typeface="Arial Narrow" pitchFamily="34" charset="0"/>
              </a:rPr>
              <a:t>Defisiensi Enzim</a:t>
            </a:r>
            <a:endParaRPr lang="en-GB" sz="1600" b="1" dirty="0">
              <a:solidFill>
                <a:schemeClr val="tx1"/>
              </a:solidFill>
              <a:latin typeface="Arial Narrow" pitchFamily="34" charset="0"/>
            </a:endParaRPr>
          </a:p>
          <a:p>
            <a:r>
              <a:rPr lang="id-ID" sz="1600" b="1" i="1" u="sng" dirty="0">
                <a:solidFill>
                  <a:schemeClr val="tx1"/>
                </a:solidFill>
                <a:latin typeface="Arial Narrow" pitchFamily="34" charset="0"/>
              </a:rPr>
              <a:t>Faktor Genetis</a:t>
            </a:r>
            <a:endParaRPr lang="en-GB" sz="1600" b="1" i="1" u="sng" dirty="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 flipH="1">
            <a:off x="7671793" y="2755110"/>
            <a:ext cx="19396" cy="495797"/>
          </a:xfrm>
          <a:prstGeom prst="line">
            <a:avLst/>
          </a:prstGeom>
          <a:ln w="9525">
            <a:solidFill>
              <a:srgbClr val="92D05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415074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4002" y="2051367"/>
            <a:ext cx="532669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id-ID" sz="2000" dirty="0">
                <a:latin typeface="+mj-lt"/>
                <a:ea typeface="Verdana" panose="020B0604030504040204" pitchFamily="34" charset="0"/>
              </a:rPr>
              <a:t>Partikel makanan </a:t>
            </a:r>
            <a:r>
              <a:rPr lang="en-GB" sz="2000" dirty="0">
                <a:latin typeface="+mj-lt"/>
                <a:ea typeface="Verdana" panose="020B0604030504040204" pitchFamily="34" charset="0"/>
              </a:rPr>
              <a:t>(a</a:t>
            </a:r>
            <a:r>
              <a:rPr lang="id-ID" sz="2000" dirty="0">
                <a:latin typeface="+mj-lt"/>
                <a:ea typeface="Verdana" panose="020B0604030504040204" pitchFamily="34" charset="0"/>
              </a:rPr>
              <a:t>ler</a:t>
            </a:r>
            <a:r>
              <a:rPr lang="en-GB" sz="2000" dirty="0">
                <a:latin typeface="+mj-lt"/>
                <a:ea typeface="Verdana" panose="020B0604030504040204" pitchFamily="34" charset="0"/>
              </a:rPr>
              <a:t>gen) </a:t>
            </a:r>
            <a:r>
              <a:rPr lang="id-ID" sz="2000" dirty="0">
                <a:latin typeface="+mj-lt"/>
                <a:ea typeface="Verdana" panose="020B0604030504040204" pitchFamily="34" charset="0"/>
              </a:rPr>
              <a:t>menyebabkan  </a:t>
            </a:r>
            <a:r>
              <a:rPr lang="id-ID" sz="2000" dirty="0">
                <a:solidFill>
                  <a:srgbClr val="0000CC"/>
                </a:solidFill>
                <a:latin typeface="+mj-lt"/>
                <a:ea typeface="Verdana" panose="020B0604030504040204" pitchFamily="34" charset="0"/>
              </a:rPr>
              <a:t>reaksi imun cepat</a:t>
            </a: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id-ID" sz="2000" dirty="0">
                <a:solidFill>
                  <a:srgbClr val="0000CC"/>
                </a:solidFill>
                <a:latin typeface="+mj-lt"/>
                <a:ea typeface="Verdana" panose="020B0604030504040204" pitchFamily="34" charset="0"/>
              </a:rPr>
              <a:t>Melepaskan histamin </a:t>
            </a:r>
            <a:r>
              <a:rPr lang="id-ID" sz="2000" dirty="0">
                <a:latin typeface="+mj-lt"/>
                <a:ea typeface="Verdana" panose="020B0604030504040204" pitchFamily="34" charset="0"/>
              </a:rPr>
              <a:t>dengan cepat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id-ID" sz="2000" dirty="0">
                <a:latin typeface="+mj-lt"/>
                <a:ea typeface="Verdana" panose="020B0604030504040204" pitchFamily="34" charset="0"/>
              </a:rPr>
              <a:t>Menimbulkan</a:t>
            </a:r>
            <a:r>
              <a:rPr lang="en-GB" sz="2000" dirty="0">
                <a:latin typeface="+mj-lt"/>
                <a:ea typeface="Verdana" panose="020B0604030504040204" pitchFamily="34" charset="0"/>
              </a:rPr>
              <a:t> </a:t>
            </a:r>
            <a:r>
              <a:rPr lang="id-ID" sz="2000" dirty="0">
                <a:solidFill>
                  <a:srgbClr val="0000CC"/>
                </a:solidFill>
                <a:latin typeface="+mj-lt"/>
                <a:ea typeface="Verdana" panose="020B0604030504040204" pitchFamily="34" charset="0"/>
              </a:rPr>
              <a:t>urticaria, bengkak di bibir, dan wajah, sesak nafas, tensi turun   </a:t>
            </a:r>
          </a:p>
          <a:p>
            <a:pPr>
              <a:buClr>
                <a:srgbClr val="FF0000"/>
              </a:buClr>
            </a:pPr>
            <a:r>
              <a:rPr lang="id-ID" sz="2000" dirty="0">
                <a:solidFill>
                  <a:srgbClr val="0000CC"/>
                </a:solidFill>
                <a:latin typeface="+mj-lt"/>
                <a:ea typeface="Verdana" panose="020B0604030504040204" pitchFamily="34" charset="0"/>
              </a:rPr>
              <a:t>                                                                                                             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id-ID" sz="2000" dirty="0">
                <a:latin typeface="+mj-lt"/>
                <a:ea typeface="Verdana" panose="020B0604030504040204" pitchFamily="34" charset="0"/>
              </a:rPr>
              <a:t>Gejalanya berat, bahkan </a:t>
            </a:r>
            <a:r>
              <a:rPr lang="id-ID" sz="2000" dirty="0">
                <a:solidFill>
                  <a:srgbClr val="0000CC"/>
                </a:solidFill>
                <a:latin typeface="+mj-lt"/>
                <a:ea typeface="Verdana" panose="020B0604030504040204" pitchFamily="34" charset="0"/>
              </a:rPr>
              <a:t>mematikan</a:t>
            </a:r>
          </a:p>
          <a:p>
            <a:pPr>
              <a:buClr>
                <a:srgbClr val="FF0000"/>
              </a:buClr>
            </a:pPr>
            <a:endParaRPr lang="id-ID" sz="2000" dirty="0">
              <a:solidFill>
                <a:srgbClr val="0000CC"/>
              </a:solidFill>
              <a:latin typeface="+mj-lt"/>
              <a:ea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id-ID" sz="2000" dirty="0">
                <a:latin typeface="+mj-lt"/>
                <a:ea typeface="Verdana" panose="020B0604030504040204" pitchFamily="34" charset="0"/>
              </a:rPr>
              <a:t>Hindari makanan penyebab alergi</a:t>
            </a:r>
            <a:endParaRPr lang="en-GB" sz="2000" dirty="0">
              <a:latin typeface="+mj-lt"/>
              <a:ea typeface="Verdana" panose="020B060403050404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91757" y="1283551"/>
            <a:ext cx="6825324" cy="4616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+mj-lt"/>
              </a:rPr>
              <a:t>AL</a:t>
            </a:r>
            <a:r>
              <a:rPr lang="id-ID" sz="2400" b="1" dirty="0">
                <a:solidFill>
                  <a:srgbClr val="FF0000"/>
                </a:solidFill>
                <a:latin typeface="+mj-lt"/>
              </a:rPr>
              <a:t>ERGI MAKANAN</a:t>
            </a:r>
            <a:r>
              <a:rPr lang="en-GB" sz="2400" b="1" dirty="0">
                <a:solidFill>
                  <a:srgbClr val="FF0000"/>
                </a:solidFill>
                <a:latin typeface="+mj-lt"/>
              </a:rPr>
              <a:t> ( </a:t>
            </a:r>
            <a:r>
              <a:rPr lang="en-GB" sz="2400" b="1" dirty="0" err="1">
                <a:solidFill>
                  <a:srgbClr val="FF0000"/>
                </a:solidFill>
                <a:latin typeface="+mj-lt"/>
              </a:rPr>
              <a:t>IgE</a:t>
            </a:r>
            <a:r>
              <a:rPr lang="id-ID" sz="24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2400" b="1" dirty="0">
                <a:solidFill>
                  <a:srgbClr val="FF0000"/>
                </a:solidFill>
                <a:latin typeface="+mj-lt"/>
              </a:rPr>
              <a:t>)</a:t>
            </a:r>
          </a:p>
        </p:txBody>
      </p:sp>
      <p:pic>
        <p:nvPicPr>
          <p:cNvPr id="5" name="Picture 4" descr="e7c35b10430343.560e4c80a4ee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4728" y="2381846"/>
            <a:ext cx="3514891" cy="412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545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81" y="1664475"/>
            <a:ext cx="2398969" cy="16131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7616" y="1731461"/>
            <a:ext cx="7232750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00CC"/>
              </a:buClr>
              <a:buFont typeface="Wingdings" panose="05000000000000000000" pitchFamily="2" charset="2"/>
              <a:buChar char="§"/>
            </a:pPr>
            <a:r>
              <a:rPr lang="id-ID" sz="2200" dirty="0">
                <a:latin typeface="Arial Narrow" pitchFamily="34" charset="0"/>
              </a:rPr>
              <a:t>Reaksi lambat terhadap makanan</a:t>
            </a:r>
            <a:br>
              <a:rPr lang="en-GB" sz="2200" dirty="0">
                <a:latin typeface="Arial Narrow" pitchFamily="34" charset="0"/>
              </a:rPr>
            </a:br>
            <a:r>
              <a:rPr lang="id-ID" sz="2200" i="1" dirty="0">
                <a:solidFill>
                  <a:srgbClr val="0000CC"/>
                </a:solidFill>
                <a:latin typeface="Arial Narrow" pitchFamily="34" charset="0"/>
              </a:rPr>
              <a:t>beberapa jam - hari </a:t>
            </a:r>
            <a:r>
              <a:rPr lang="id-ID" sz="2200" i="1" dirty="0">
                <a:latin typeface="Arial Narrow" pitchFamily="34" charset="0"/>
              </a:rPr>
              <a:t>setelah konsumsi </a:t>
            </a:r>
          </a:p>
          <a:p>
            <a:pPr marL="342900" indent="-342900">
              <a:lnSpc>
                <a:spcPct val="150000"/>
              </a:lnSpc>
              <a:buClr>
                <a:srgbClr val="0000CC"/>
              </a:buClr>
              <a:buFont typeface="Wingdings" panose="05000000000000000000" pitchFamily="2" charset="2"/>
              <a:buChar char="§"/>
            </a:pPr>
            <a:r>
              <a:rPr lang="id-ID" sz="2200" dirty="0">
                <a:solidFill>
                  <a:srgbClr val="000000"/>
                </a:solidFill>
                <a:latin typeface="Arial Narrow" pitchFamily="34" charset="0"/>
              </a:rPr>
              <a:t>Tubuh memproduksi </a:t>
            </a:r>
            <a:r>
              <a:rPr lang="id-ID" sz="2200" dirty="0">
                <a:solidFill>
                  <a:srgbClr val="0000CC"/>
                </a:solidFill>
                <a:latin typeface="Arial Narrow" pitchFamily="34" charset="0"/>
              </a:rPr>
              <a:t>antibodi </a:t>
            </a:r>
            <a:r>
              <a:rPr lang="en-GB" sz="2200" dirty="0">
                <a:solidFill>
                  <a:srgbClr val="0000CC"/>
                </a:solidFill>
                <a:latin typeface="Arial Narrow" pitchFamily="34" charset="0"/>
              </a:rPr>
              <a:t>IgG </a:t>
            </a:r>
            <a:endParaRPr lang="id-ID" sz="2200" dirty="0">
              <a:solidFill>
                <a:srgbClr val="000000"/>
              </a:solidFill>
              <a:latin typeface="Arial Narrow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0000CC"/>
              </a:buClr>
              <a:buFont typeface="Wingdings" panose="05000000000000000000" pitchFamily="2" charset="2"/>
              <a:buChar char="§"/>
            </a:pPr>
            <a:r>
              <a:rPr lang="id-ID" sz="2200" dirty="0">
                <a:solidFill>
                  <a:srgbClr val="000000"/>
                </a:solidFill>
                <a:latin typeface="Arial Narrow" pitchFamily="34" charset="0"/>
              </a:rPr>
              <a:t>Membentuk </a:t>
            </a:r>
            <a:r>
              <a:rPr lang="id-ID" sz="2200" dirty="0">
                <a:latin typeface="Arial Narrow" pitchFamily="34" charset="0"/>
              </a:rPr>
              <a:t>k</a:t>
            </a:r>
            <a:r>
              <a:rPr lang="en-GB" sz="2200" dirty="0" err="1">
                <a:latin typeface="Arial Narrow" pitchFamily="34" charset="0"/>
              </a:rPr>
              <a:t>omple</a:t>
            </a:r>
            <a:r>
              <a:rPr lang="id-ID" sz="2200" dirty="0">
                <a:latin typeface="Arial Narrow" pitchFamily="34" charset="0"/>
              </a:rPr>
              <a:t>k</a:t>
            </a:r>
            <a:r>
              <a:rPr lang="en-GB" sz="2200" dirty="0">
                <a:latin typeface="Arial Narrow" pitchFamily="34" charset="0"/>
              </a:rPr>
              <a:t> </a:t>
            </a:r>
            <a:r>
              <a:rPr lang="en-GB" sz="2200" dirty="0">
                <a:solidFill>
                  <a:srgbClr val="0000CC"/>
                </a:solidFill>
                <a:latin typeface="Arial Narrow" pitchFamily="34" charset="0"/>
              </a:rPr>
              <a:t>antigen</a:t>
            </a:r>
            <a:r>
              <a:rPr lang="id-ID" sz="2200" dirty="0">
                <a:solidFill>
                  <a:srgbClr val="0000CC"/>
                </a:solidFill>
                <a:latin typeface="Arial Narrow" pitchFamily="34" charset="0"/>
              </a:rPr>
              <a:t>-antibodi </a:t>
            </a:r>
          </a:p>
          <a:p>
            <a:pPr marL="342900" indent="-342900">
              <a:lnSpc>
                <a:spcPct val="150000"/>
              </a:lnSpc>
              <a:buClr>
                <a:srgbClr val="0000CC"/>
              </a:buClr>
              <a:buFont typeface="Wingdings" panose="05000000000000000000" pitchFamily="2" charset="2"/>
              <a:buChar char="§"/>
            </a:pPr>
            <a:r>
              <a:rPr lang="id-ID" sz="2200" dirty="0">
                <a:latin typeface="Arial Narrow" pitchFamily="34" charset="0"/>
              </a:rPr>
              <a:t>Akan</a:t>
            </a:r>
            <a:r>
              <a:rPr lang="en-GB" sz="2200" dirty="0">
                <a:latin typeface="Arial Narrow" pitchFamily="34" charset="0"/>
              </a:rPr>
              <a:t> </a:t>
            </a:r>
            <a:r>
              <a:rPr lang="en-GB" sz="2200" dirty="0">
                <a:solidFill>
                  <a:srgbClr val="0000CC"/>
                </a:solidFill>
                <a:latin typeface="Arial Narrow" pitchFamily="34" charset="0"/>
              </a:rPr>
              <a:t>d</a:t>
            </a:r>
            <a:r>
              <a:rPr lang="id-ID" sz="2200" dirty="0">
                <a:solidFill>
                  <a:srgbClr val="0000CC"/>
                </a:solidFill>
                <a:latin typeface="Arial Narrow" pitchFamily="34" charset="0"/>
              </a:rPr>
              <a:t>ideposit </a:t>
            </a:r>
            <a:r>
              <a:rPr lang="id-ID" sz="2200" dirty="0">
                <a:latin typeface="Arial Narrow" pitchFamily="34" charset="0"/>
              </a:rPr>
              <a:t>di jaringan tubuh</a:t>
            </a:r>
            <a:endParaRPr lang="id-ID" sz="2200" dirty="0">
              <a:solidFill>
                <a:srgbClr val="0000CC"/>
              </a:solidFill>
              <a:latin typeface="Arial Narrow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0000CC"/>
              </a:buClr>
              <a:buFont typeface="Wingdings" panose="05000000000000000000" pitchFamily="2" charset="2"/>
              <a:buChar char="§"/>
            </a:pPr>
            <a:r>
              <a:rPr lang="id-ID" sz="2200" dirty="0">
                <a:latin typeface="Arial Narrow" pitchFamily="34" charset="0"/>
              </a:rPr>
              <a:t>Menyebabkan radang - kronis</a:t>
            </a:r>
            <a:endParaRPr lang="id-ID" sz="2200" b="1" dirty="0">
              <a:solidFill>
                <a:srgbClr val="000000"/>
              </a:solidFill>
              <a:latin typeface="Arial Narrow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0000CC"/>
              </a:buClr>
              <a:buFont typeface="Wingdings" panose="05000000000000000000" pitchFamily="2" charset="2"/>
              <a:buChar char="§"/>
            </a:pPr>
            <a:r>
              <a:rPr lang="id-ID" sz="2200" dirty="0">
                <a:latin typeface="Arial Narrow" pitchFamily="34" charset="0"/>
              </a:rPr>
              <a:t>Gejalanya banyak / tidak spesifik </a:t>
            </a:r>
            <a:r>
              <a:rPr lang="en-GB" sz="2200" dirty="0">
                <a:latin typeface="Arial Narrow" pitchFamily="34" charset="0"/>
              </a:rPr>
              <a:t> </a:t>
            </a:r>
            <a:endParaRPr lang="en-GB" sz="2200" b="1" i="1" dirty="0">
              <a:latin typeface="Arial Narrow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87094" y="1139358"/>
            <a:ext cx="7128181" cy="4616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+mn-lt"/>
              </a:rPr>
              <a:t>SENSITIVIT</a:t>
            </a:r>
            <a:r>
              <a:rPr lang="id-ID" sz="2400" b="1" dirty="0">
                <a:solidFill>
                  <a:srgbClr val="FF0000"/>
                </a:solidFill>
                <a:latin typeface="+mn-lt"/>
              </a:rPr>
              <a:t>AS</a:t>
            </a:r>
            <a:r>
              <a:rPr lang="en-GB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id-ID" sz="2400" b="1" dirty="0">
                <a:solidFill>
                  <a:srgbClr val="FF0000"/>
                </a:solidFill>
                <a:latin typeface="+mn-lt"/>
              </a:rPr>
              <a:t>MAKANAN </a:t>
            </a:r>
            <a:r>
              <a:rPr lang="en-GB" sz="2400" b="1" dirty="0">
                <a:solidFill>
                  <a:srgbClr val="FF0000"/>
                </a:solidFill>
                <a:latin typeface="+mn-lt"/>
              </a:rPr>
              <a:t>(IgG)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520" y="4476997"/>
            <a:ext cx="1947730" cy="2071003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 rot="5400000">
            <a:off x="7237850" y="3085216"/>
            <a:ext cx="1045031" cy="1572659"/>
          </a:xfrm>
          <a:prstGeom prst="rightArrow">
            <a:avLst/>
          </a:prstGeom>
          <a:solidFill>
            <a:srgbClr val="FF0000">
              <a:alpha val="82000"/>
            </a:srgb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spcBef>
                <a:spcPts val="600"/>
              </a:spcBef>
            </a:pPr>
            <a:endParaRPr lang="de-DE" sz="1400" b="1" dirty="0"/>
          </a:p>
          <a:p>
            <a:pPr algn="ctr">
              <a:spcBef>
                <a:spcPts val="600"/>
              </a:spcBef>
            </a:pPr>
            <a:r>
              <a:rPr lang="de-DE" sz="1400" b="1" dirty="0"/>
              <a:t>Hours</a:t>
            </a:r>
          </a:p>
          <a:p>
            <a:pPr algn="ctr"/>
            <a:r>
              <a:rPr lang="de-DE" sz="1400" b="1" dirty="0"/>
              <a:t> or </a:t>
            </a:r>
          </a:p>
          <a:p>
            <a:pPr algn="ctr"/>
            <a:r>
              <a:rPr lang="de-DE" sz="1400" b="1" dirty="0"/>
              <a:t>Days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94372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Cakupan presentasi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id-ID" dirty="0">
                <a:solidFill>
                  <a:schemeClr val="bg1">
                    <a:lumMod val="95000"/>
                  </a:schemeClr>
                </a:solidFill>
              </a:rPr>
              <a:t>Reaksi terhadap makanan : dimediasi oleh sistim imun dan non imun</a:t>
            </a:r>
          </a:p>
          <a:p>
            <a:pPr lvl="0"/>
            <a:r>
              <a:rPr lang="id-ID" dirty="0">
                <a:solidFill>
                  <a:schemeClr val="bg1">
                    <a:lumMod val="95000"/>
                  </a:schemeClr>
                </a:solidFill>
              </a:rPr>
              <a:t>Perbedaan antara Alergi dan Sensitivitas Makanan</a:t>
            </a:r>
          </a:p>
          <a:p>
            <a:pPr lvl="0"/>
            <a:r>
              <a:rPr lang="id-ID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Mekanisme reaksi imun terhadap makanan</a:t>
            </a:r>
          </a:p>
          <a:p>
            <a:pPr lvl="0"/>
            <a:r>
              <a:rPr lang="id-ID" dirty="0">
                <a:solidFill>
                  <a:schemeClr val="bg1">
                    <a:lumMod val="95000"/>
                  </a:schemeClr>
                </a:solidFill>
              </a:rPr>
              <a:t>Berbagai penyakit inflamasi kronis dan gejala</a:t>
            </a:r>
          </a:p>
          <a:p>
            <a:pPr lvl="0"/>
            <a:r>
              <a:rPr lang="id-ID" dirty="0">
                <a:solidFill>
                  <a:schemeClr val="bg1">
                    <a:lumMod val="95000"/>
                  </a:schemeClr>
                </a:solidFill>
              </a:rPr>
              <a:t>Alat untuk mendiagnosa reaksi sampingan terhadap makanan</a:t>
            </a:r>
          </a:p>
          <a:p>
            <a:pPr lvl="0"/>
            <a:r>
              <a:rPr lang="id-ID" dirty="0">
                <a:solidFill>
                  <a:schemeClr val="bg1">
                    <a:lumMod val="95000"/>
                  </a:schemeClr>
                </a:solidFill>
              </a:rPr>
              <a:t>CNS - Food Sensitivity Test</a:t>
            </a:r>
          </a:p>
        </p:txBody>
      </p:sp>
    </p:spTree>
    <p:extLst>
      <p:ext uri="{BB962C8B-B14F-4D97-AF65-F5344CB8AC3E}">
        <p14:creationId xmlns:p14="http://schemas.microsoft.com/office/powerpoint/2010/main" val="837288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78"/>
          <p:cNvGrpSpPr/>
          <p:nvPr/>
        </p:nvGrpSpPr>
        <p:grpSpPr>
          <a:xfrm>
            <a:off x="2506917" y="2901850"/>
            <a:ext cx="4095480" cy="443385"/>
            <a:chOff x="1485900" y="2514599"/>
            <a:chExt cx="3381375" cy="333375"/>
          </a:xfrm>
        </p:grpSpPr>
        <p:grpSp>
          <p:nvGrpSpPr>
            <p:cNvPr id="4" name="Group 47"/>
            <p:cNvGrpSpPr/>
            <p:nvPr/>
          </p:nvGrpSpPr>
          <p:grpSpPr>
            <a:xfrm>
              <a:off x="1485899" y="2514599"/>
              <a:ext cx="1733549" cy="333375"/>
              <a:chOff x="1485900" y="1814513"/>
              <a:chExt cx="4285720" cy="1033462"/>
            </a:xfrm>
          </p:grpSpPr>
          <p:grpSp>
            <p:nvGrpSpPr>
              <p:cNvPr id="18" name="Group 10"/>
              <p:cNvGrpSpPr/>
              <p:nvPr/>
            </p:nvGrpSpPr>
            <p:grpSpPr>
              <a:xfrm>
                <a:off x="3562350" y="1814513"/>
                <a:ext cx="1000125" cy="1023937"/>
                <a:chOff x="887412" y="1938338"/>
                <a:chExt cx="2093913" cy="2027237"/>
              </a:xfrm>
            </p:grpSpPr>
            <p:sp>
              <p:nvSpPr>
                <p:cNvPr id="28" name="Freeform 6"/>
                <p:cNvSpPr/>
                <p:nvPr/>
              </p:nvSpPr>
              <p:spPr>
                <a:xfrm>
                  <a:off x="887412" y="1938338"/>
                  <a:ext cx="2093913" cy="2027237"/>
                </a:xfrm>
                <a:custGeom>
                  <a:avLst/>
                  <a:gdLst>
                    <a:gd name="connsiteX0" fmla="*/ 300037 w 2451099"/>
                    <a:gd name="connsiteY0" fmla="*/ 1957387 h 2179637"/>
                    <a:gd name="connsiteX1" fmla="*/ 328612 w 2451099"/>
                    <a:gd name="connsiteY1" fmla="*/ 900112 h 2179637"/>
                    <a:gd name="connsiteX2" fmla="*/ 471487 w 2451099"/>
                    <a:gd name="connsiteY2" fmla="*/ 804862 h 2179637"/>
                    <a:gd name="connsiteX3" fmla="*/ 585787 w 2451099"/>
                    <a:gd name="connsiteY3" fmla="*/ 157162 h 2179637"/>
                    <a:gd name="connsiteX4" fmla="*/ 747712 w 2451099"/>
                    <a:gd name="connsiteY4" fmla="*/ 204787 h 2179637"/>
                    <a:gd name="connsiteX5" fmla="*/ 747712 w 2451099"/>
                    <a:gd name="connsiteY5" fmla="*/ 862012 h 2179637"/>
                    <a:gd name="connsiteX6" fmla="*/ 947737 w 2451099"/>
                    <a:gd name="connsiteY6" fmla="*/ 890587 h 2179637"/>
                    <a:gd name="connsiteX7" fmla="*/ 985837 w 2451099"/>
                    <a:gd name="connsiteY7" fmla="*/ 147637 h 2179637"/>
                    <a:gd name="connsiteX8" fmla="*/ 1195387 w 2451099"/>
                    <a:gd name="connsiteY8" fmla="*/ 128587 h 2179637"/>
                    <a:gd name="connsiteX9" fmla="*/ 1195387 w 2451099"/>
                    <a:gd name="connsiteY9" fmla="*/ 919162 h 2179637"/>
                    <a:gd name="connsiteX10" fmla="*/ 1395412 w 2451099"/>
                    <a:gd name="connsiteY10" fmla="*/ 747712 h 2179637"/>
                    <a:gd name="connsiteX11" fmla="*/ 1366837 w 2451099"/>
                    <a:gd name="connsiteY11" fmla="*/ 147637 h 2179637"/>
                    <a:gd name="connsiteX12" fmla="*/ 1519237 w 2451099"/>
                    <a:gd name="connsiteY12" fmla="*/ 138112 h 2179637"/>
                    <a:gd name="connsiteX13" fmla="*/ 1538287 w 2451099"/>
                    <a:gd name="connsiteY13" fmla="*/ 871537 h 2179637"/>
                    <a:gd name="connsiteX14" fmla="*/ 1681162 w 2451099"/>
                    <a:gd name="connsiteY14" fmla="*/ 928687 h 2179637"/>
                    <a:gd name="connsiteX15" fmla="*/ 1709737 w 2451099"/>
                    <a:gd name="connsiteY15" fmla="*/ 138112 h 2179637"/>
                    <a:gd name="connsiteX16" fmla="*/ 1871662 w 2451099"/>
                    <a:gd name="connsiteY16" fmla="*/ 185737 h 2179637"/>
                    <a:gd name="connsiteX17" fmla="*/ 1852612 w 2451099"/>
                    <a:gd name="connsiteY17" fmla="*/ 919162 h 2179637"/>
                    <a:gd name="connsiteX18" fmla="*/ 2043112 w 2451099"/>
                    <a:gd name="connsiteY18" fmla="*/ 966787 h 2179637"/>
                    <a:gd name="connsiteX19" fmla="*/ 2090737 w 2451099"/>
                    <a:gd name="connsiteY19" fmla="*/ 166687 h 2179637"/>
                    <a:gd name="connsiteX20" fmla="*/ 2214562 w 2451099"/>
                    <a:gd name="connsiteY20" fmla="*/ 242887 h 2179637"/>
                    <a:gd name="connsiteX21" fmla="*/ 2138362 w 2451099"/>
                    <a:gd name="connsiteY21" fmla="*/ 966787 h 2179637"/>
                    <a:gd name="connsiteX22" fmla="*/ 2243137 w 2451099"/>
                    <a:gd name="connsiteY22" fmla="*/ 947737 h 2179637"/>
                    <a:gd name="connsiteX23" fmla="*/ 2243137 w 2451099"/>
                    <a:gd name="connsiteY23" fmla="*/ 1995487 h 2179637"/>
                    <a:gd name="connsiteX24" fmla="*/ 2128837 w 2451099"/>
                    <a:gd name="connsiteY24" fmla="*/ 2052637 h 2179637"/>
                    <a:gd name="connsiteX25" fmla="*/ 300037 w 2451099"/>
                    <a:gd name="connsiteY25" fmla="*/ 1957387 h 2179637"/>
                    <a:gd name="connsiteX0" fmla="*/ 322262 w 2473324"/>
                    <a:gd name="connsiteY0" fmla="*/ 1957387 h 2179637"/>
                    <a:gd name="connsiteX1" fmla="*/ 217487 w 2473324"/>
                    <a:gd name="connsiteY1" fmla="*/ 1814512 h 2179637"/>
                    <a:gd name="connsiteX2" fmla="*/ 350837 w 2473324"/>
                    <a:gd name="connsiteY2" fmla="*/ 900112 h 2179637"/>
                    <a:gd name="connsiteX3" fmla="*/ 493712 w 2473324"/>
                    <a:gd name="connsiteY3" fmla="*/ 804862 h 2179637"/>
                    <a:gd name="connsiteX4" fmla="*/ 608012 w 2473324"/>
                    <a:gd name="connsiteY4" fmla="*/ 157162 h 2179637"/>
                    <a:gd name="connsiteX5" fmla="*/ 769937 w 2473324"/>
                    <a:gd name="connsiteY5" fmla="*/ 204787 h 2179637"/>
                    <a:gd name="connsiteX6" fmla="*/ 769937 w 2473324"/>
                    <a:gd name="connsiteY6" fmla="*/ 862012 h 2179637"/>
                    <a:gd name="connsiteX7" fmla="*/ 969962 w 2473324"/>
                    <a:gd name="connsiteY7" fmla="*/ 890587 h 2179637"/>
                    <a:gd name="connsiteX8" fmla="*/ 1008062 w 2473324"/>
                    <a:gd name="connsiteY8" fmla="*/ 147637 h 2179637"/>
                    <a:gd name="connsiteX9" fmla="*/ 1217612 w 2473324"/>
                    <a:gd name="connsiteY9" fmla="*/ 128587 h 2179637"/>
                    <a:gd name="connsiteX10" fmla="*/ 1217612 w 2473324"/>
                    <a:gd name="connsiteY10" fmla="*/ 919162 h 2179637"/>
                    <a:gd name="connsiteX11" fmla="*/ 1417637 w 2473324"/>
                    <a:gd name="connsiteY11" fmla="*/ 747712 h 2179637"/>
                    <a:gd name="connsiteX12" fmla="*/ 1389062 w 2473324"/>
                    <a:gd name="connsiteY12" fmla="*/ 147637 h 2179637"/>
                    <a:gd name="connsiteX13" fmla="*/ 1541462 w 2473324"/>
                    <a:gd name="connsiteY13" fmla="*/ 138112 h 2179637"/>
                    <a:gd name="connsiteX14" fmla="*/ 1560512 w 2473324"/>
                    <a:gd name="connsiteY14" fmla="*/ 871537 h 2179637"/>
                    <a:gd name="connsiteX15" fmla="*/ 1703387 w 2473324"/>
                    <a:gd name="connsiteY15" fmla="*/ 928687 h 2179637"/>
                    <a:gd name="connsiteX16" fmla="*/ 1731962 w 2473324"/>
                    <a:gd name="connsiteY16" fmla="*/ 138112 h 2179637"/>
                    <a:gd name="connsiteX17" fmla="*/ 1893887 w 2473324"/>
                    <a:gd name="connsiteY17" fmla="*/ 185737 h 2179637"/>
                    <a:gd name="connsiteX18" fmla="*/ 1874837 w 2473324"/>
                    <a:gd name="connsiteY18" fmla="*/ 919162 h 2179637"/>
                    <a:gd name="connsiteX19" fmla="*/ 2065337 w 2473324"/>
                    <a:gd name="connsiteY19" fmla="*/ 966787 h 2179637"/>
                    <a:gd name="connsiteX20" fmla="*/ 2112962 w 2473324"/>
                    <a:gd name="connsiteY20" fmla="*/ 166687 h 2179637"/>
                    <a:gd name="connsiteX21" fmla="*/ 2236787 w 2473324"/>
                    <a:gd name="connsiteY21" fmla="*/ 242887 h 2179637"/>
                    <a:gd name="connsiteX22" fmla="*/ 2160587 w 2473324"/>
                    <a:gd name="connsiteY22" fmla="*/ 966787 h 2179637"/>
                    <a:gd name="connsiteX23" fmla="*/ 2265362 w 2473324"/>
                    <a:gd name="connsiteY23" fmla="*/ 947737 h 2179637"/>
                    <a:gd name="connsiteX24" fmla="*/ 2265362 w 2473324"/>
                    <a:gd name="connsiteY24" fmla="*/ 1995487 h 2179637"/>
                    <a:gd name="connsiteX25" fmla="*/ 2151062 w 2473324"/>
                    <a:gd name="connsiteY25" fmla="*/ 2052637 h 2179637"/>
                    <a:gd name="connsiteX26" fmla="*/ 322262 w 2473324"/>
                    <a:gd name="connsiteY26" fmla="*/ 1957387 h 2179637"/>
                    <a:gd name="connsiteX0" fmla="*/ 322262 w 2474912"/>
                    <a:gd name="connsiteY0" fmla="*/ 1957387 h 2070099"/>
                    <a:gd name="connsiteX1" fmla="*/ 217487 w 2474912"/>
                    <a:gd name="connsiteY1" fmla="*/ 1814512 h 2070099"/>
                    <a:gd name="connsiteX2" fmla="*/ 350837 w 2474912"/>
                    <a:gd name="connsiteY2" fmla="*/ 900112 h 2070099"/>
                    <a:gd name="connsiteX3" fmla="*/ 493712 w 2474912"/>
                    <a:gd name="connsiteY3" fmla="*/ 804862 h 2070099"/>
                    <a:gd name="connsiteX4" fmla="*/ 608012 w 2474912"/>
                    <a:gd name="connsiteY4" fmla="*/ 157162 h 2070099"/>
                    <a:gd name="connsiteX5" fmla="*/ 769937 w 2474912"/>
                    <a:gd name="connsiteY5" fmla="*/ 204787 h 2070099"/>
                    <a:gd name="connsiteX6" fmla="*/ 769937 w 2474912"/>
                    <a:gd name="connsiteY6" fmla="*/ 862012 h 2070099"/>
                    <a:gd name="connsiteX7" fmla="*/ 969962 w 2474912"/>
                    <a:gd name="connsiteY7" fmla="*/ 890587 h 2070099"/>
                    <a:gd name="connsiteX8" fmla="*/ 1008062 w 2474912"/>
                    <a:gd name="connsiteY8" fmla="*/ 147637 h 2070099"/>
                    <a:gd name="connsiteX9" fmla="*/ 1217612 w 2474912"/>
                    <a:gd name="connsiteY9" fmla="*/ 128587 h 2070099"/>
                    <a:gd name="connsiteX10" fmla="*/ 1217612 w 2474912"/>
                    <a:gd name="connsiteY10" fmla="*/ 919162 h 2070099"/>
                    <a:gd name="connsiteX11" fmla="*/ 1417637 w 2474912"/>
                    <a:gd name="connsiteY11" fmla="*/ 747712 h 2070099"/>
                    <a:gd name="connsiteX12" fmla="*/ 1389062 w 2474912"/>
                    <a:gd name="connsiteY12" fmla="*/ 147637 h 2070099"/>
                    <a:gd name="connsiteX13" fmla="*/ 1541462 w 2474912"/>
                    <a:gd name="connsiteY13" fmla="*/ 138112 h 2070099"/>
                    <a:gd name="connsiteX14" fmla="*/ 1560512 w 2474912"/>
                    <a:gd name="connsiteY14" fmla="*/ 871537 h 2070099"/>
                    <a:gd name="connsiteX15" fmla="*/ 1703387 w 2474912"/>
                    <a:gd name="connsiteY15" fmla="*/ 928687 h 2070099"/>
                    <a:gd name="connsiteX16" fmla="*/ 1731962 w 2474912"/>
                    <a:gd name="connsiteY16" fmla="*/ 138112 h 2070099"/>
                    <a:gd name="connsiteX17" fmla="*/ 1893887 w 2474912"/>
                    <a:gd name="connsiteY17" fmla="*/ 185737 h 2070099"/>
                    <a:gd name="connsiteX18" fmla="*/ 1874837 w 2474912"/>
                    <a:gd name="connsiteY18" fmla="*/ 919162 h 2070099"/>
                    <a:gd name="connsiteX19" fmla="*/ 2065337 w 2474912"/>
                    <a:gd name="connsiteY19" fmla="*/ 966787 h 2070099"/>
                    <a:gd name="connsiteX20" fmla="*/ 2112962 w 2474912"/>
                    <a:gd name="connsiteY20" fmla="*/ 166687 h 2070099"/>
                    <a:gd name="connsiteX21" fmla="*/ 2236787 w 2474912"/>
                    <a:gd name="connsiteY21" fmla="*/ 242887 h 2070099"/>
                    <a:gd name="connsiteX22" fmla="*/ 2160587 w 2474912"/>
                    <a:gd name="connsiteY22" fmla="*/ 966787 h 2070099"/>
                    <a:gd name="connsiteX23" fmla="*/ 2265362 w 2474912"/>
                    <a:gd name="connsiteY23" fmla="*/ 947737 h 2070099"/>
                    <a:gd name="connsiteX24" fmla="*/ 2265362 w 2474912"/>
                    <a:gd name="connsiteY24" fmla="*/ 1852612 h 2070099"/>
                    <a:gd name="connsiteX25" fmla="*/ 2151062 w 2474912"/>
                    <a:gd name="connsiteY25" fmla="*/ 2052637 h 2070099"/>
                    <a:gd name="connsiteX26" fmla="*/ 322262 w 2474912"/>
                    <a:gd name="connsiteY26" fmla="*/ 1957387 h 2070099"/>
                    <a:gd name="connsiteX0" fmla="*/ 323850 w 2486025"/>
                    <a:gd name="connsiteY0" fmla="*/ 1957387 h 2027237"/>
                    <a:gd name="connsiteX1" fmla="*/ 219075 w 2486025"/>
                    <a:gd name="connsiteY1" fmla="*/ 1814512 h 2027237"/>
                    <a:gd name="connsiteX2" fmla="*/ 352425 w 2486025"/>
                    <a:gd name="connsiteY2" fmla="*/ 900112 h 2027237"/>
                    <a:gd name="connsiteX3" fmla="*/ 495300 w 2486025"/>
                    <a:gd name="connsiteY3" fmla="*/ 804862 h 2027237"/>
                    <a:gd name="connsiteX4" fmla="*/ 609600 w 2486025"/>
                    <a:gd name="connsiteY4" fmla="*/ 157162 h 2027237"/>
                    <a:gd name="connsiteX5" fmla="*/ 771525 w 2486025"/>
                    <a:gd name="connsiteY5" fmla="*/ 204787 h 2027237"/>
                    <a:gd name="connsiteX6" fmla="*/ 771525 w 2486025"/>
                    <a:gd name="connsiteY6" fmla="*/ 862012 h 2027237"/>
                    <a:gd name="connsiteX7" fmla="*/ 971550 w 2486025"/>
                    <a:gd name="connsiteY7" fmla="*/ 890587 h 2027237"/>
                    <a:gd name="connsiteX8" fmla="*/ 1009650 w 2486025"/>
                    <a:gd name="connsiteY8" fmla="*/ 147637 h 2027237"/>
                    <a:gd name="connsiteX9" fmla="*/ 1219200 w 2486025"/>
                    <a:gd name="connsiteY9" fmla="*/ 128587 h 2027237"/>
                    <a:gd name="connsiteX10" fmla="*/ 1219200 w 2486025"/>
                    <a:gd name="connsiteY10" fmla="*/ 919162 h 2027237"/>
                    <a:gd name="connsiteX11" fmla="*/ 1419225 w 2486025"/>
                    <a:gd name="connsiteY11" fmla="*/ 747712 h 2027237"/>
                    <a:gd name="connsiteX12" fmla="*/ 1390650 w 2486025"/>
                    <a:gd name="connsiteY12" fmla="*/ 147637 h 2027237"/>
                    <a:gd name="connsiteX13" fmla="*/ 1543050 w 2486025"/>
                    <a:gd name="connsiteY13" fmla="*/ 138112 h 2027237"/>
                    <a:gd name="connsiteX14" fmla="*/ 1562100 w 2486025"/>
                    <a:gd name="connsiteY14" fmla="*/ 871537 h 2027237"/>
                    <a:gd name="connsiteX15" fmla="*/ 1704975 w 2486025"/>
                    <a:gd name="connsiteY15" fmla="*/ 928687 h 2027237"/>
                    <a:gd name="connsiteX16" fmla="*/ 1733550 w 2486025"/>
                    <a:gd name="connsiteY16" fmla="*/ 138112 h 2027237"/>
                    <a:gd name="connsiteX17" fmla="*/ 1895475 w 2486025"/>
                    <a:gd name="connsiteY17" fmla="*/ 185737 h 2027237"/>
                    <a:gd name="connsiteX18" fmla="*/ 1876425 w 2486025"/>
                    <a:gd name="connsiteY18" fmla="*/ 919162 h 2027237"/>
                    <a:gd name="connsiteX19" fmla="*/ 2066925 w 2486025"/>
                    <a:gd name="connsiteY19" fmla="*/ 966787 h 2027237"/>
                    <a:gd name="connsiteX20" fmla="*/ 2114550 w 2486025"/>
                    <a:gd name="connsiteY20" fmla="*/ 166687 h 2027237"/>
                    <a:gd name="connsiteX21" fmla="*/ 2238375 w 2486025"/>
                    <a:gd name="connsiteY21" fmla="*/ 242887 h 2027237"/>
                    <a:gd name="connsiteX22" fmla="*/ 2162175 w 2486025"/>
                    <a:gd name="connsiteY22" fmla="*/ 966787 h 2027237"/>
                    <a:gd name="connsiteX23" fmla="*/ 2266950 w 2486025"/>
                    <a:gd name="connsiteY23" fmla="*/ 947737 h 2027237"/>
                    <a:gd name="connsiteX24" fmla="*/ 2266950 w 2486025"/>
                    <a:gd name="connsiteY24" fmla="*/ 1852612 h 2027237"/>
                    <a:gd name="connsiteX25" fmla="*/ 2162175 w 2486025"/>
                    <a:gd name="connsiteY25" fmla="*/ 1995487 h 2027237"/>
                    <a:gd name="connsiteX26" fmla="*/ 323850 w 2486025"/>
                    <a:gd name="connsiteY26" fmla="*/ 1957387 h 2027237"/>
                    <a:gd name="connsiteX0" fmla="*/ 323850 w 2295525"/>
                    <a:gd name="connsiteY0" fmla="*/ 1957387 h 2027237"/>
                    <a:gd name="connsiteX1" fmla="*/ 219075 w 2295525"/>
                    <a:gd name="connsiteY1" fmla="*/ 1814512 h 2027237"/>
                    <a:gd name="connsiteX2" fmla="*/ 352425 w 2295525"/>
                    <a:gd name="connsiteY2" fmla="*/ 900112 h 2027237"/>
                    <a:gd name="connsiteX3" fmla="*/ 495300 w 2295525"/>
                    <a:gd name="connsiteY3" fmla="*/ 804862 h 2027237"/>
                    <a:gd name="connsiteX4" fmla="*/ 609600 w 2295525"/>
                    <a:gd name="connsiteY4" fmla="*/ 157162 h 2027237"/>
                    <a:gd name="connsiteX5" fmla="*/ 771525 w 2295525"/>
                    <a:gd name="connsiteY5" fmla="*/ 204787 h 2027237"/>
                    <a:gd name="connsiteX6" fmla="*/ 771525 w 2295525"/>
                    <a:gd name="connsiteY6" fmla="*/ 862012 h 2027237"/>
                    <a:gd name="connsiteX7" fmla="*/ 971550 w 2295525"/>
                    <a:gd name="connsiteY7" fmla="*/ 890587 h 2027237"/>
                    <a:gd name="connsiteX8" fmla="*/ 1009650 w 2295525"/>
                    <a:gd name="connsiteY8" fmla="*/ 147637 h 2027237"/>
                    <a:gd name="connsiteX9" fmla="*/ 1219200 w 2295525"/>
                    <a:gd name="connsiteY9" fmla="*/ 128587 h 2027237"/>
                    <a:gd name="connsiteX10" fmla="*/ 1219200 w 2295525"/>
                    <a:gd name="connsiteY10" fmla="*/ 919162 h 2027237"/>
                    <a:gd name="connsiteX11" fmla="*/ 1419225 w 2295525"/>
                    <a:gd name="connsiteY11" fmla="*/ 747712 h 2027237"/>
                    <a:gd name="connsiteX12" fmla="*/ 1390650 w 2295525"/>
                    <a:gd name="connsiteY12" fmla="*/ 147637 h 2027237"/>
                    <a:gd name="connsiteX13" fmla="*/ 1543050 w 2295525"/>
                    <a:gd name="connsiteY13" fmla="*/ 138112 h 2027237"/>
                    <a:gd name="connsiteX14" fmla="*/ 1562100 w 2295525"/>
                    <a:gd name="connsiteY14" fmla="*/ 871537 h 2027237"/>
                    <a:gd name="connsiteX15" fmla="*/ 1704975 w 2295525"/>
                    <a:gd name="connsiteY15" fmla="*/ 928687 h 2027237"/>
                    <a:gd name="connsiteX16" fmla="*/ 1733550 w 2295525"/>
                    <a:gd name="connsiteY16" fmla="*/ 138112 h 2027237"/>
                    <a:gd name="connsiteX17" fmla="*/ 1895475 w 2295525"/>
                    <a:gd name="connsiteY17" fmla="*/ 185737 h 2027237"/>
                    <a:gd name="connsiteX18" fmla="*/ 1876425 w 2295525"/>
                    <a:gd name="connsiteY18" fmla="*/ 919162 h 2027237"/>
                    <a:gd name="connsiteX19" fmla="*/ 2066925 w 2295525"/>
                    <a:gd name="connsiteY19" fmla="*/ 966787 h 2027237"/>
                    <a:gd name="connsiteX20" fmla="*/ 2114550 w 2295525"/>
                    <a:gd name="connsiteY20" fmla="*/ 166687 h 2027237"/>
                    <a:gd name="connsiteX21" fmla="*/ 2238375 w 2295525"/>
                    <a:gd name="connsiteY21" fmla="*/ 242887 h 2027237"/>
                    <a:gd name="connsiteX22" fmla="*/ 2162175 w 2295525"/>
                    <a:gd name="connsiteY22" fmla="*/ 966787 h 2027237"/>
                    <a:gd name="connsiteX23" fmla="*/ 2266950 w 2295525"/>
                    <a:gd name="connsiteY23" fmla="*/ 947737 h 2027237"/>
                    <a:gd name="connsiteX24" fmla="*/ 2266950 w 2295525"/>
                    <a:gd name="connsiteY24" fmla="*/ 1852612 h 2027237"/>
                    <a:gd name="connsiteX25" fmla="*/ 2162175 w 2295525"/>
                    <a:gd name="connsiteY25" fmla="*/ 1995487 h 2027237"/>
                    <a:gd name="connsiteX26" fmla="*/ 323850 w 2295525"/>
                    <a:gd name="connsiteY26" fmla="*/ 1957387 h 2027237"/>
                    <a:gd name="connsiteX0" fmla="*/ 323850 w 2371725"/>
                    <a:gd name="connsiteY0" fmla="*/ 1957387 h 2027237"/>
                    <a:gd name="connsiteX1" fmla="*/ 219075 w 2371725"/>
                    <a:gd name="connsiteY1" fmla="*/ 1814512 h 2027237"/>
                    <a:gd name="connsiteX2" fmla="*/ 352425 w 2371725"/>
                    <a:gd name="connsiteY2" fmla="*/ 900112 h 2027237"/>
                    <a:gd name="connsiteX3" fmla="*/ 495300 w 2371725"/>
                    <a:gd name="connsiteY3" fmla="*/ 804862 h 2027237"/>
                    <a:gd name="connsiteX4" fmla="*/ 609600 w 2371725"/>
                    <a:gd name="connsiteY4" fmla="*/ 157162 h 2027237"/>
                    <a:gd name="connsiteX5" fmla="*/ 771525 w 2371725"/>
                    <a:gd name="connsiteY5" fmla="*/ 204787 h 2027237"/>
                    <a:gd name="connsiteX6" fmla="*/ 771525 w 2371725"/>
                    <a:gd name="connsiteY6" fmla="*/ 862012 h 2027237"/>
                    <a:gd name="connsiteX7" fmla="*/ 971550 w 2371725"/>
                    <a:gd name="connsiteY7" fmla="*/ 890587 h 2027237"/>
                    <a:gd name="connsiteX8" fmla="*/ 1009650 w 2371725"/>
                    <a:gd name="connsiteY8" fmla="*/ 147637 h 2027237"/>
                    <a:gd name="connsiteX9" fmla="*/ 1219200 w 2371725"/>
                    <a:gd name="connsiteY9" fmla="*/ 128587 h 2027237"/>
                    <a:gd name="connsiteX10" fmla="*/ 1219200 w 2371725"/>
                    <a:gd name="connsiteY10" fmla="*/ 919162 h 2027237"/>
                    <a:gd name="connsiteX11" fmla="*/ 1419225 w 2371725"/>
                    <a:gd name="connsiteY11" fmla="*/ 747712 h 2027237"/>
                    <a:gd name="connsiteX12" fmla="*/ 1390650 w 2371725"/>
                    <a:gd name="connsiteY12" fmla="*/ 147637 h 2027237"/>
                    <a:gd name="connsiteX13" fmla="*/ 1543050 w 2371725"/>
                    <a:gd name="connsiteY13" fmla="*/ 138112 h 2027237"/>
                    <a:gd name="connsiteX14" fmla="*/ 1562100 w 2371725"/>
                    <a:gd name="connsiteY14" fmla="*/ 871537 h 2027237"/>
                    <a:gd name="connsiteX15" fmla="*/ 1704975 w 2371725"/>
                    <a:gd name="connsiteY15" fmla="*/ 928687 h 2027237"/>
                    <a:gd name="connsiteX16" fmla="*/ 1733550 w 2371725"/>
                    <a:gd name="connsiteY16" fmla="*/ 138112 h 2027237"/>
                    <a:gd name="connsiteX17" fmla="*/ 1895475 w 2371725"/>
                    <a:gd name="connsiteY17" fmla="*/ 185737 h 2027237"/>
                    <a:gd name="connsiteX18" fmla="*/ 1876425 w 2371725"/>
                    <a:gd name="connsiteY18" fmla="*/ 919162 h 2027237"/>
                    <a:gd name="connsiteX19" fmla="*/ 2066925 w 2371725"/>
                    <a:gd name="connsiteY19" fmla="*/ 966787 h 2027237"/>
                    <a:gd name="connsiteX20" fmla="*/ 2114550 w 2371725"/>
                    <a:gd name="connsiteY20" fmla="*/ 166687 h 2027237"/>
                    <a:gd name="connsiteX21" fmla="*/ 2238375 w 2371725"/>
                    <a:gd name="connsiteY21" fmla="*/ 242887 h 2027237"/>
                    <a:gd name="connsiteX22" fmla="*/ 2162175 w 2371725"/>
                    <a:gd name="connsiteY22" fmla="*/ 966787 h 2027237"/>
                    <a:gd name="connsiteX23" fmla="*/ 2266950 w 2371725"/>
                    <a:gd name="connsiteY23" fmla="*/ 947737 h 2027237"/>
                    <a:gd name="connsiteX24" fmla="*/ 2266950 w 2371725"/>
                    <a:gd name="connsiteY24" fmla="*/ 1852612 h 2027237"/>
                    <a:gd name="connsiteX25" fmla="*/ 2162175 w 2371725"/>
                    <a:gd name="connsiteY25" fmla="*/ 1995487 h 2027237"/>
                    <a:gd name="connsiteX26" fmla="*/ 323850 w 2371725"/>
                    <a:gd name="connsiteY26" fmla="*/ 1957387 h 2027237"/>
                    <a:gd name="connsiteX0" fmla="*/ 388938 w 2189163"/>
                    <a:gd name="connsiteY0" fmla="*/ 1966912 h 2027237"/>
                    <a:gd name="connsiteX1" fmla="*/ 36513 w 2189163"/>
                    <a:gd name="connsiteY1" fmla="*/ 1814512 h 2027237"/>
                    <a:gd name="connsiteX2" fmla="*/ 169863 w 2189163"/>
                    <a:gd name="connsiteY2" fmla="*/ 900112 h 2027237"/>
                    <a:gd name="connsiteX3" fmla="*/ 312738 w 2189163"/>
                    <a:gd name="connsiteY3" fmla="*/ 804862 h 2027237"/>
                    <a:gd name="connsiteX4" fmla="*/ 427038 w 2189163"/>
                    <a:gd name="connsiteY4" fmla="*/ 157162 h 2027237"/>
                    <a:gd name="connsiteX5" fmla="*/ 588963 w 2189163"/>
                    <a:gd name="connsiteY5" fmla="*/ 204787 h 2027237"/>
                    <a:gd name="connsiteX6" fmla="*/ 588963 w 2189163"/>
                    <a:gd name="connsiteY6" fmla="*/ 862012 h 2027237"/>
                    <a:gd name="connsiteX7" fmla="*/ 788988 w 2189163"/>
                    <a:gd name="connsiteY7" fmla="*/ 890587 h 2027237"/>
                    <a:gd name="connsiteX8" fmla="*/ 827088 w 2189163"/>
                    <a:gd name="connsiteY8" fmla="*/ 147637 h 2027237"/>
                    <a:gd name="connsiteX9" fmla="*/ 1036638 w 2189163"/>
                    <a:gd name="connsiteY9" fmla="*/ 128587 h 2027237"/>
                    <a:gd name="connsiteX10" fmla="*/ 1036638 w 2189163"/>
                    <a:gd name="connsiteY10" fmla="*/ 919162 h 2027237"/>
                    <a:gd name="connsiteX11" fmla="*/ 1236663 w 2189163"/>
                    <a:gd name="connsiteY11" fmla="*/ 747712 h 2027237"/>
                    <a:gd name="connsiteX12" fmla="*/ 1208088 w 2189163"/>
                    <a:gd name="connsiteY12" fmla="*/ 147637 h 2027237"/>
                    <a:gd name="connsiteX13" fmla="*/ 1360488 w 2189163"/>
                    <a:gd name="connsiteY13" fmla="*/ 138112 h 2027237"/>
                    <a:gd name="connsiteX14" fmla="*/ 1379538 w 2189163"/>
                    <a:gd name="connsiteY14" fmla="*/ 871537 h 2027237"/>
                    <a:gd name="connsiteX15" fmla="*/ 1522413 w 2189163"/>
                    <a:gd name="connsiteY15" fmla="*/ 928687 h 2027237"/>
                    <a:gd name="connsiteX16" fmla="*/ 1550988 w 2189163"/>
                    <a:gd name="connsiteY16" fmla="*/ 138112 h 2027237"/>
                    <a:gd name="connsiteX17" fmla="*/ 1712913 w 2189163"/>
                    <a:gd name="connsiteY17" fmla="*/ 185737 h 2027237"/>
                    <a:gd name="connsiteX18" fmla="*/ 1693863 w 2189163"/>
                    <a:gd name="connsiteY18" fmla="*/ 919162 h 2027237"/>
                    <a:gd name="connsiteX19" fmla="*/ 1884363 w 2189163"/>
                    <a:gd name="connsiteY19" fmla="*/ 966787 h 2027237"/>
                    <a:gd name="connsiteX20" fmla="*/ 1931988 w 2189163"/>
                    <a:gd name="connsiteY20" fmla="*/ 166687 h 2027237"/>
                    <a:gd name="connsiteX21" fmla="*/ 2055813 w 2189163"/>
                    <a:gd name="connsiteY21" fmla="*/ 242887 h 2027237"/>
                    <a:gd name="connsiteX22" fmla="*/ 1979613 w 2189163"/>
                    <a:gd name="connsiteY22" fmla="*/ 966787 h 2027237"/>
                    <a:gd name="connsiteX23" fmla="*/ 2084388 w 2189163"/>
                    <a:gd name="connsiteY23" fmla="*/ 947737 h 2027237"/>
                    <a:gd name="connsiteX24" fmla="*/ 2084388 w 2189163"/>
                    <a:gd name="connsiteY24" fmla="*/ 1852612 h 2027237"/>
                    <a:gd name="connsiteX25" fmla="*/ 1979613 w 2189163"/>
                    <a:gd name="connsiteY25" fmla="*/ 1995487 h 2027237"/>
                    <a:gd name="connsiteX26" fmla="*/ 388938 w 2189163"/>
                    <a:gd name="connsiteY26" fmla="*/ 1966912 h 2027237"/>
                    <a:gd name="connsiteX0" fmla="*/ 388938 w 2189163"/>
                    <a:gd name="connsiteY0" fmla="*/ 1966912 h 2027237"/>
                    <a:gd name="connsiteX1" fmla="*/ 36513 w 2189163"/>
                    <a:gd name="connsiteY1" fmla="*/ 1814512 h 2027237"/>
                    <a:gd name="connsiteX2" fmla="*/ 169863 w 2189163"/>
                    <a:gd name="connsiteY2" fmla="*/ 900112 h 2027237"/>
                    <a:gd name="connsiteX3" fmla="*/ 312738 w 2189163"/>
                    <a:gd name="connsiteY3" fmla="*/ 804862 h 2027237"/>
                    <a:gd name="connsiteX4" fmla="*/ 427038 w 2189163"/>
                    <a:gd name="connsiteY4" fmla="*/ 157162 h 2027237"/>
                    <a:gd name="connsiteX5" fmla="*/ 588963 w 2189163"/>
                    <a:gd name="connsiteY5" fmla="*/ 204787 h 2027237"/>
                    <a:gd name="connsiteX6" fmla="*/ 588963 w 2189163"/>
                    <a:gd name="connsiteY6" fmla="*/ 862012 h 2027237"/>
                    <a:gd name="connsiteX7" fmla="*/ 788988 w 2189163"/>
                    <a:gd name="connsiteY7" fmla="*/ 890587 h 2027237"/>
                    <a:gd name="connsiteX8" fmla="*/ 827088 w 2189163"/>
                    <a:gd name="connsiteY8" fmla="*/ 147637 h 2027237"/>
                    <a:gd name="connsiteX9" fmla="*/ 1036638 w 2189163"/>
                    <a:gd name="connsiteY9" fmla="*/ 128587 h 2027237"/>
                    <a:gd name="connsiteX10" fmla="*/ 1036638 w 2189163"/>
                    <a:gd name="connsiteY10" fmla="*/ 919162 h 2027237"/>
                    <a:gd name="connsiteX11" fmla="*/ 1236663 w 2189163"/>
                    <a:gd name="connsiteY11" fmla="*/ 747712 h 2027237"/>
                    <a:gd name="connsiteX12" fmla="*/ 1208088 w 2189163"/>
                    <a:gd name="connsiteY12" fmla="*/ 147637 h 2027237"/>
                    <a:gd name="connsiteX13" fmla="*/ 1360488 w 2189163"/>
                    <a:gd name="connsiteY13" fmla="*/ 138112 h 2027237"/>
                    <a:gd name="connsiteX14" fmla="*/ 1379538 w 2189163"/>
                    <a:gd name="connsiteY14" fmla="*/ 871537 h 2027237"/>
                    <a:gd name="connsiteX15" fmla="*/ 1522413 w 2189163"/>
                    <a:gd name="connsiteY15" fmla="*/ 928687 h 2027237"/>
                    <a:gd name="connsiteX16" fmla="*/ 1550988 w 2189163"/>
                    <a:gd name="connsiteY16" fmla="*/ 138112 h 2027237"/>
                    <a:gd name="connsiteX17" fmla="*/ 1712913 w 2189163"/>
                    <a:gd name="connsiteY17" fmla="*/ 185737 h 2027237"/>
                    <a:gd name="connsiteX18" fmla="*/ 1693863 w 2189163"/>
                    <a:gd name="connsiteY18" fmla="*/ 919162 h 2027237"/>
                    <a:gd name="connsiteX19" fmla="*/ 1884363 w 2189163"/>
                    <a:gd name="connsiteY19" fmla="*/ 966787 h 2027237"/>
                    <a:gd name="connsiteX20" fmla="*/ 1931988 w 2189163"/>
                    <a:gd name="connsiteY20" fmla="*/ 166687 h 2027237"/>
                    <a:gd name="connsiteX21" fmla="*/ 2055813 w 2189163"/>
                    <a:gd name="connsiteY21" fmla="*/ 242887 h 2027237"/>
                    <a:gd name="connsiteX22" fmla="*/ 1979613 w 2189163"/>
                    <a:gd name="connsiteY22" fmla="*/ 966787 h 2027237"/>
                    <a:gd name="connsiteX23" fmla="*/ 2084388 w 2189163"/>
                    <a:gd name="connsiteY23" fmla="*/ 947737 h 2027237"/>
                    <a:gd name="connsiteX24" fmla="*/ 2084388 w 2189163"/>
                    <a:gd name="connsiteY24" fmla="*/ 1852612 h 2027237"/>
                    <a:gd name="connsiteX25" fmla="*/ 1979613 w 2189163"/>
                    <a:gd name="connsiteY25" fmla="*/ 1995487 h 2027237"/>
                    <a:gd name="connsiteX26" fmla="*/ 388938 w 2189163"/>
                    <a:gd name="connsiteY26" fmla="*/ 1966912 h 2027237"/>
                    <a:gd name="connsiteX0" fmla="*/ 388938 w 2189163"/>
                    <a:gd name="connsiteY0" fmla="*/ 1966912 h 2027237"/>
                    <a:gd name="connsiteX1" fmla="*/ 36513 w 2189163"/>
                    <a:gd name="connsiteY1" fmla="*/ 1814512 h 2027237"/>
                    <a:gd name="connsiteX2" fmla="*/ 169863 w 2189163"/>
                    <a:gd name="connsiteY2" fmla="*/ 900112 h 2027237"/>
                    <a:gd name="connsiteX3" fmla="*/ 312738 w 2189163"/>
                    <a:gd name="connsiteY3" fmla="*/ 804862 h 2027237"/>
                    <a:gd name="connsiteX4" fmla="*/ 427038 w 2189163"/>
                    <a:gd name="connsiteY4" fmla="*/ 157162 h 2027237"/>
                    <a:gd name="connsiteX5" fmla="*/ 588963 w 2189163"/>
                    <a:gd name="connsiteY5" fmla="*/ 204787 h 2027237"/>
                    <a:gd name="connsiteX6" fmla="*/ 588963 w 2189163"/>
                    <a:gd name="connsiteY6" fmla="*/ 862012 h 2027237"/>
                    <a:gd name="connsiteX7" fmla="*/ 788988 w 2189163"/>
                    <a:gd name="connsiteY7" fmla="*/ 890587 h 2027237"/>
                    <a:gd name="connsiteX8" fmla="*/ 827088 w 2189163"/>
                    <a:gd name="connsiteY8" fmla="*/ 147637 h 2027237"/>
                    <a:gd name="connsiteX9" fmla="*/ 1036638 w 2189163"/>
                    <a:gd name="connsiteY9" fmla="*/ 128587 h 2027237"/>
                    <a:gd name="connsiteX10" fmla="*/ 1036638 w 2189163"/>
                    <a:gd name="connsiteY10" fmla="*/ 919162 h 2027237"/>
                    <a:gd name="connsiteX11" fmla="*/ 1236663 w 2189163"/>
                    <a:gd name="connsiteY11" fmla="*/ 747712 h 2027237"/>
                    <a:gd name="connsiteX12" fmla="*/ 1208088 w 2189163"/>
                    <a:gd name="connsiteY12" fmla="*/ 147637 h 2027237"/>
                    <a:gd name="connsiteX13" fmla="*/ 1360488 w 2189163"/>
                    <a:gd name="connsiteY13" fmla="*/ 138112 h 2027237"/>
                    <a:gd name="connsiteX14" fmla="*/ 1379538 w 2189163"/>
                    <a:gd name="connsiteY14" fmla="*/ 871537 h 2027237"/>
                    <a:gd name="connsiteX15" fmla="*/ 1522413 w 2189163"/>
                    <a:gd name="connsiteY15" fmla="*/ 928687 h 2027237"/>
                    <a:gd name="connsiteX16" fmla="*/ 1550988 w 2189163"/>
                    <a:gd name="connsiteY16" fmla="*/ 138112 h 2027237"/>
                    <a:gd name="connsiteX17" fmla="*/ 1712913 w 2189163"/>
                    <a:gd name="connsiteY17" fmla="*/ 185737 h 2027237"/>
                    <a:gd name="connsiteX18" fmla="*/ 1693863 w 2189163"/>
                    <a:gd name="connsiteY18" fmla="*/ 919162 h 2027237"/>
                    <a:gd name="connsiteX19" fmla="*/ 1884363 w 2189163"/>
                    <a:gd name="connsiteY19" fmla="*/ 966787 h 2027237"/>
                    <a:gd name="connsiteX20" fmla="*/ 1931988 w 2189163"/>
                    <a:gd name="connsiteY20" fmla="*/ 166687 h 2027237"/>
                    <a:gd name="connsiteX21" fmla="*/ 2055813 w 2189163"/>
                    <a:gd name="connsiteY21" fmla="*/ 242887 h 2027237"/>
                    <a:gd name="connsiteX22" fmla="*/ 1979613 w 2189163"/>
                    <a:gd name="connsiteY22" fmla="*/ 966787 h 2027237"/>
                    <a:gd name="connsiteX23" fmla="*/ 2084388 w 2189163"/>
                    <a:gd name="connsiteY23" fmla="*/ 947737 h 2027237"/>
                    <a:gd name="connsiteX24" fmla="*/ 2084388 w 2189163"/>
                    <a:gd name="connsiteY24" fmla="*/ 1852612 h 2027237"/>
                    <a:gd name="connsiteX25" fmla="*/ 1979613 w 2189163"/>
                    <a:gd name="connsiteY25" fmla="*/ 1995487 h 2027237"/>
                    <a:gd name="connsiteX26" fmla="*/ 388938 w 2189163"/>
                    <a:gd name="connsiteY26" fmla="*/ 1966912 h 2027237"/>
                    <a:gd name="connsiteX0" fmla="*/ 293688 w 2093913"/>
                    <a:gd name="connsiteY0" fmla="*/ 1966912 h 2027237"/>
                    <a:gd name="connsiteX1" fmla="*/ 36513 w 2093913"/>
                    <a:gd name="connsiteY1" fmla="*/ 1766887 h 2027237"/>
                    <a:gd name="connsiteX2" fmla="*/ 74613 w 2093913"/>
                    <a:gd name="connsiteY2" fmla="*/ 900112 h 2027237"/>
                    <a:gd name="connsiteX3" fmla="*/ 217488 w 2093913"/>
                    <a:gd name="connsiteY3" fmla="*/ 804862 h 2027237"/>
                    <a:gd name="connsiteX4" fmla="*/ 331788 w 2093913"/>
                    <a:gd name="connsiteY4" fmla="*/ 157162 h 2027237"/>
                    <a:gd name="connsiteX5" fmla="*/ 493713 w 2093913"/>
                    <a:gd name="connsiteY5" fmla="*/ 204787 h 2027237"/>
                    <a:gd name="connsiteX6" fmla="*/ 493713 w 2093913"/>
                    <a:gd name="connsiteY6" fmla="*/ 862012 h 2027237"/>
                    <a:gd name="connsiteX7" fmla="*/ 693738 w 2093913"/>
                    <a:gd name="connsiteY7" fmla="*/ 890587 h 2027237"/>
                    <a:gd name="connsiteX8" fmla="*/ 731838 w 2093913"/>
                    <a:gd name="connsiteY8" fmla="*/ 147637 h 2027237"/>
                    <a:gd name="connsiteX9" fmla="*/ 941388 w 2093913"/>
                    <a:gd name="connsiteY9" fmla="*/ 128587 h 2027237"/>
                    <a:gd name="connsiteX10" fmla="*/ 941388 w 2093913"/>
                    <a:gd name="connsiteY10" fmla="*/ 919162 h 2027237"/>
                    <a:gd name="connsiteX11" fmla="*/ 1141413 w 2093913"/>
                    <a:gd name="connsiteY11" fmla="*/ 747712 h 2027237"/>
                    <a:gd name="connsiteX12" fmla="*/ 1112838 w 2093913"/>
                    <a:gd name="connsiteY12" fmla="*/ 147637 h 2027237"/>
                    <a:gd name="connsiteX13" fmla="*/ 1265238 w 2093913"/>
                    <a:gd name="connsiteY13" fmla="*/ 138112 h 2027237"/>
                    <a:gd name="connsiteX14" fmla="*/ 1284288 w 2093913"/>
                    <a:gd name="connsiteY14" fmla="*/ 871537 h 2027237"/>
                    <a:gd name="connsiteX15" fmla="*/ 1427163 w 2093913"/>
                    <a:gd name="connsiteY15" fmla="*/ 928687 h 2027237"/>
                    <a:gd name="connsiteX16" fmla="*/ 1455738 w 2093913"/>
                    <a:gd name="connsiteY16" fmla="*/ 138112 h 2027237"/>
                    <a:gd name="connsiteX17" fmla="*/ 1617663 w 2093913"/>
                    <a:gd name="connsiteY17" fmla="*/ 185737 h 2027237"/>
                    <a:gd name="connsiteX18" fmla="*/ 1598613 w 2093913"/>
                    <a:gd name="connsiteY18" fmla="*/ 919162 h 2027237"/>
                    <a:gd name="connsiteX19" fmla="*/ 1789113 w 2093913"/>
                    <a:gd name="connsiteY19" fmla="*/ 966787 h 2027237"/>
                    <a:gd name="connsiteX20" fmla="*/ 1836738 w 2093913"/>
                    <a:gd name="connsiteY20" fmla="*/ 166687 h 2027237"/>
                    <a:gd name="connsiteX21" fmla="*/ 1960563 w 2093913"/>
                    <a:gd name="connsiteY21" fmla="*/ 242887 h 2027237"/>
                    <a:gd name="connsiteX22" fmla="*/ 1884363 w 2093913"/>
                    <a:gd name="connsiteY22" fmla="*/ 966787 h 2027237"/>
                    <a:gd name="connsiteX23" fmla="*/ 1989138 w 2093913"/>
                    <a:gd name="connsiteY23" fmla="*/ 947737 h 2027237"/>
                    <a:gd name="connsiteX24" fmla="*/ 1989138 w 2093913"/>
                    <a:gd name="connsiteY24" fmla="*/ 1852612 h 2027237"/>
                    <a:gd name="connsiteX25" fmla="*/ 1884363 w 2093913"/>
                    <a:gd name="connsiteY25" fmla="*/ 1995487 h 2027237"/>
                    <a:gd name="connsiteX26" fmla="*/ 293688 w 2093913"/>
                    <a:gd name="connsiteY26" fmla="*/ 1966912 h 2027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2093913" h="2027237">
                      <a:moveTo>
                        <a:pt x="293688" y="1966912"/>
                      </a:moveTo>
                      <a:cubicBezTo>
                        <a:pt x="84138" y="1955800"/>
                        <a:pt x="73026" y="1944687"/>
                        <a:pt x="36513" y="1766887"/>
                      </a:cubicBezTo>
                      <a:cubicBezTo>
                        <a:pt x="0" y="1589087"/>
                        <a:pt x="44451" y="1060450"/>
                        <a:pt x="74613" y="900112"/>
                      </a:cubicBezTo>
                      <a:cubicBezTo>
                        <a:pt x="104776" y="739775"/>
                        <a:pt x="174626" y="928687"/>
                        <a:pt x="217488" y="804862"/>
                      </a:cubicBezTo>
                      <a:cubicBezTo>
                        <a:pt x="260350" y="681037"/>
                        <a:pt x="285751" y="257174"/>
                        <a:pt x="331788" y="157162"/>
                      </a:cubicBezTo>
                      <a:cubicBezTo>
                        <a:pt x="377825" y="57150"/>
                        <a:pt x="466726" y="87312"/>
                        <a:pt x="493713" y="204787"/>
                      </a:cubicBezTo>
                      <a:cubicBezTo>
                        <a:pt x="520700" y="322262"/>
                        <a:pt x="460376" y="747712"/>
                        <a:pt x="493713" y="862012"/>
                      </a:cubicBezTo>
                      <a:cubicBezTo>
                        <a:pt x="527051" y="976312"/>
                        <a:pt x="654050" y="1009650"/>
                        <a:pt x="693738" y="890587"/>
                      </a:cubicBezTo>
                      <a:cubicBezTo>
                        <a:pt x="733426" y="771524"/>
                        <a:pt x="690563" y="274637"/>
                        <a:pt x="731838" y="147637"/>
                      </a:cubicBezTo>
                      <a:cubicBezTo>
                        <a:pt x="773113" y="20637"/>
                        <a:pt x="906463" y="0"/>
                        <a:pt x="941388" y="128587"/>
                      </a:cubicBezTo>
                      <a:cubicBezTo>
                        <a:pt x="976313" y="257174"/>
                        <a:pt x="908051" y="815975"/>
                        <a:pt x="941388" y="919162"/>
                      </a:cubicBezTo>
                      <a:cubicBezTo>
                        <a:pt x="974726" y="1022350"/>
                        <a:pt x="1112838" y="876299"/>
                        <a:pt x="1141413" y="747712"/>
                      </a:cubicBezTo>
                      <a:cubicBezTo>
                        <a:pt x="1169988" y="619125"/>
                        <a:pt x="1092200" y="249237"/>
                        <a:pt x="1112838" y="147637"/>
                      </a:cubicBezTo>
                      <a:cubicBezTo>
                        <a:pt x="1133476" y="46037"/>
                        <a:pt x="1236663" y="17462"/>
                        <a:pt x="1265238" y="138112"/>
                      </a:cubicBezTo>
                      <a:cubicBezTo>
                        <a:pt x="1293813" y="258762"/>
                        <a:pt x="1257301" y="739775"/>
                        <a:pt x="1284288" y="871537"/>
                      </a:cubicBezTo>
                      <a:cubicBezTo>
                        <a:pt x="1311276" y="1003300"/>
                        <a:pt x="1398588" y="1050924"/>
                        <a:pt x="1427163" y="928687"/>
                      </a:cubicBezTo>
                      <a:cubicBezTo>
                        <a:pt x="1455738" y="806450"/>
                        <a:pt x="1423988" y="261937"/>
                        <a:pt x="1455738" y="138112"/>
                      </a:cubicBezTo>
                      <a:cubicBezTo>
                        <a:pt x="1487488" y="14287"/>
                        <a:pt x="1593850" y="55562"/>
                        <a:pt x="1617663" y="185737"/>
                      </a:cubicBezTo>
                      <a:cubicBezTo>
                        <a:pt x="1641476" y="315912"/>
                        <a:pt x="1570038" y="788987"/>
                        <a:pt x="1598613" y="919162"/>
                      </a:cubicBezTo>
                      <a:cubicBezTo>
                        <a:pt x="1627188" y="1049337"/>
                        <a:pt x="1749426" y="1092200"/>
                        <a:pt x="1789113" y="966787"/>
                      </a:cubicBezTo>
                      <a:cubicBezTo>
                        <a:pt x="1828801" y="841375"/>
                        <a:pt x="1808163" y="287337"/>
                        <a:pt x="1836738" y="166687"/>
                      </a:cubicBezTo>
                      <a:cubicBezTo>
                        <a:pt x="1865313" y="46037"/>
                        <a:pt x="1952626" y="109537"/>
                        <a:pt x="1960563" y="242887"/>
                      </a:cubicBezTo>
                      <a:cubicBezTo>
                        <a:pt x="1968501" y="376237"/>
                        <a:pt x="1879601" y="849312"/>
                        <a:pt x="1884363" y="966787"/>
                      </a:cubicBezTo>
                      <a:cubicBezTo>
                        <a:pt x="1889125" y="1084262"/>
                        <a:pt x="1971676" y="800100"/>
                        <a:pt x="1989138" y="947737"/>
                      </a:cubicBezTo>
                      <a:cubicBezTo>
                        <a:pt x="2006600" y="1095374"/>
                        <a:pt x="2006600" y="1677987"/>
                        <a:pt x="1989138" y="1852612"/>
                      </a:cubicBezTo>
                      <a:cubicBezTo>
                        <a:pt x="1971676" y="2027237"/>
                        <a:pt x="2093913" y="1825625"/>
                        <a:pt x="1884363" y="1995487"/>
                      </a:cubicBezTo>
                      <a:cubicBezTo>
                        <a:pt x="1560513" y="2012949"/>
                        <a:pt x="617538" y="1997075"/>
                        <a:pt x="293688" y="1966912"/>
                      </a:cubicBezTo>
                      <a:close/>
                    </a:path>
                  </a:pathLst>
                </a:custGeom>
                <a:solidFill>
                  <a:srgbClr val="FF7C80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" name="Oval 7"/>
                <p:cNvSpPr/>
                <p:nvPr/>
              </p:nvSpPr>
              <p:spPr>
                <a:xfrm>
                  <a:off x="1638300" y="3286125"/>
                  <a:ext cx="590550" cy="2857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9" name="Group 18"/>
              <p:cNvGrpSpPr/>
              <p:nvPr/>
            </p:nvGrpSpPr>
            <p:grpSpPr>
              <a:xfrm>
                <a:off x="4472747" y="1905854"/>
                <a:ext cx="1298873" cy="914510"/>
                <a:chOff x="2863022" y="2029679"/>
                <a:chExt cx="1298873" cy="914510"/>
              </a:xfrm>
            </p:grpSpPr>
            <p:sp>
              <p:nvSpPr>
                <p:cNvPr id="26" name="Freeform 5"/>
                <p:cNvSpPr/>
                <p:nvPr/>
              </p:nvSpPr>
              <p:spPr>
                <a:xfrm>
                  <a:off x="2863022" y="2029679"/>
                  <a:ext cx="1298873" cy="914510"/>
                </a:xfrm>
                <a:custGeom>
                  <a:avLst/>
                  <a:gdLst>
                    <a:gd name="connsiteX0" fmla="*/ 604838 w 3035301"/>
                    <a:gd name="connsiteY0" fmla="*/ 282575 h 2414588"/>
                    <a:gd name="connsiteX1" fmla="*/ 585788 w 3035301"/>
                    <a:gd name="connsiteY1" fmla="*/ 977900 h 2414588"/>
                    <a:gd name="connsiteX2" fmla="*/ 852488 w 3035301"/>
                    <a:gd name="connsiteY2" fmla="*/ 1025525 h 2414588"/>
                    <a:gd name="connsiteX3" fmla="*/ 957263 w 3035301"/>
                    <a:gd name="connsiteY3" fmla="*/ 377825 h 2414588"/>
                    <a:gd name="connsiteX4" fmla="*/ 1157288 w 3035301"/>
                    <a:gd name="connsiteY4" fmla="*/ 330200 h 2414588"/>
                    <a:gd name="connsiteX5" fmla="*/ 1138238 w 3035301"/>
                    <a:gd name="connsiteY5" fmla="*/ 1016000 h 2414588"/>
                    <a:gd name="connsiteX6" fmla="*/ 1328738 w 3035301"/>
                    <a:gd name="connsiteY6" fmla="*/ 1035050 h 2414588"/>
                    <a:gd name="connsiteX7" fmla="*/ 1357313 w 3035301"/>
                    <a:gd name="connsiteY7" fmla="*/ 330200 h 2414588"/>
                    <a:gd name="connsiteX8" fmla="*/ 1585913 w 3035301"/>
                    <a:gd name="connsiteY8" fmla="*/ 339725 h 2414588"/>
                    <a:gd name="connsiteX9" fmla="*/ 1500188 w 3035301"/>
                    <a:gd name="connsiteY9" fmla="*/ 1063625 h 2414588"/>
                    <a:gd name="connsiteX10" fmla="*/ 1738313 w 3035301"/>
                    <a:gd name="connsiteY10" fmla="*/ 1054100 h 2414588"/>
                    <a:gd name="connsiteX11" fmla="*/ 1719263 w 3035301"/>
                    <a:gd name="connsiteY11" fmla="*/ 330200 h 2414588"/>
                    <a:gd name="connsiteX12" fmla="*/ 1900238 w 3035301"/>
                    <a:gd name="connsiteY12" fmla="*/ 330200 h 2414588"/>
                    <a:gd name="connsiteX13" fmla="*/ 1890713 w 3035301"/>
                    <a:gd name="connsiteY13" fmla="*/ 1111250 h 2414588"/>
                    <a:gd name="connsiteX14" fmla="*/ 2090738 w 3035301"/>
                    <a:gd name="connsiteY14" fmla="*/ 1063625 h 2414588"/>
                    <a:gd name="connsiteX15" fmla="*/ 2119313 w 3035301"/>
                    <a:gd name="connsiteY15" fmla="*/ 292100 h 2414588"/>
                    <a:gd name="connsiteX16" fmla="*/ 2290763 w 3035301"/>
                    <a:gd name="connsiteY16" fmla="*/ 301625 h 2414588"/>
                    <a:gd name="connsiteX17" fmla="*/ 2243138 w 3035301"/>
                    <a:gd name="connsiteY17" fmla="*/ 1073150 h 2414588"/>
                    <a:gd name="connsiteX18" fmla="*/ 2433638 w 3035301"/>
                    <a:gd name="connsiteY18" fmla="*/ 1063625 h 2414588"/>
                    <a:gd name="connsiteX19" fmla="*/ 2471738 w 3035301"/>
                    <a:gd name="connsiteY19" fmla="*/ 330200 h 2414588"/>
                    <a:gd name="connsiteX20" fmla="*/ 2728913 w 3035301"/>
                    <a:gd name="connsiteY20" fmla="*/ 358775 h 2414588"/>
                    <a:gd name="connsiteX21" fmla="*/ 2633663 w 3035301"/>
                    <a:gd name="connsiteY21" fmla="*/ 1139825 h 2414588"/>
                    <a:gd name="connsiteX22" fmla="*/ 2757488 w 3035301"/>
                    <a:gd name="connsiteY22" fmla="*/ 2111375 h 2414588"/>
                    <a:gd name="connsiteX23" fmla="*/ 2643188 w 3035301"/>
                    <a:gd name="connsiteY23" fmla="*/ 2301875 h 2414588"/>
                    <a:gd name="connsiteX24" fmla="*/ 404813 w 3035301"/>
                    <a:gd name="connsiteY24" fmla="*/ 2292350 h 2414588"/>
                    <a:gd name="connsiteX25" fmla="*/ 214313 w 3035301"/>
                    <a:gd name="connsiteY25" fmla="*/ 2082800 h 2414588"/>
                    <a:gd name="connsiteX26" fmla="*/ 395288 w 3035301"/>
                    <a:gd name="connsiteY26" fmla="*/ 301625 h 2414588"/>
                    <a:gd name="connsiteX27" fmla="*/ 604838 w 3035301"/>
                    <a:gd name="connsiteY27" fmla="*/ 282575 h 2414588"/>
                    <a:gd name="connsiteX0" fmla="*/ 604838 w 3035301"/>
                    <a:gd name="connsiteY0" fmla="*/ 129261 h 2178724"/>
                    <a:gd name="connsiteX1" fmla="*/ 585788 w 3035301"/>
                    <a:gd name="connsiteY1" fmla="*/ 824586 h 2178724"/>
                    <a:gd name="connsiteX2" fmla="*/ 852488 w 3035301"/>
                    <a:gd name="connsiteY2" fmla="*/ 872211 h 2178724"/>
                    <a:gd name="connsiteX3" fmla="*/ 957263 w 3035301"/>
                    <a:gd name="connsiteY3" fmla="*/ 224511 h 2178724"/>
                    <a:gd name="connsiteX4" fmla="*/ 1157288 w 3035301"/>
                    <a:gd name="connsiteY4" fmla="*/ 176886 h 2178724"/>
                    <a:gd name="connsiteX5" fmla="*/ 1138238 w 3035301"/>
                    <a:gd name="connsiteY5" fmla="*/ 862686 h 2178724"/>
                    <a:gd name="connsiteX6" fmla="*/ 1328738 w 3035301"/>
                    <a:gd name="connsiteY6" fmla="*/ 881736 h 2178724"/>
                    <a:gd name="connsiteX7" fmla="*/ 1357313 w 3035301"/>
                    <a:gd name="connsiteY7" fmla="*/ 176886 h 2178724"/>
                    <a:gd name="connsiteX8" fmla="*/ 1585913 w 3035301"/>
                    <a:gd name="connsiteY8" fmla="*/ 186411 h 2178724"/>
                    <a:gd name="connsiteX9" fmla="*/ 1500188 w 3035301"/>
                    <a:gd name="connsiteY9" fmla="*/ 910311 h 2178724"/>
                    <a:gd name="connsiteX10" fmla="*/ 1738313 w 3035301"/>
                    <a:gd name="connsiteY10" fmla="*/ 900786 h 2178724"/>
                    <a:gd name="connsiteX11" fmla="*/ 1719263 w 3035301"/>
                    <a:gd name="connsiteY11" fmla="*/ 176886 h 2178724"/>
                    <a:gd name="connsiteX12" fmla="*/ 1900238 w 3035301"/>
                    <a:gd name="connsiteY12" fmla="*/ 176886 h 2178724"/>
                    <a:gd name="connsiteX13" fmla="*/ 1890713 w 3035301"/>
                    <a:gd name="connsiteY13" fmla="*/ 957936 h 2178724"/>
                    <a:gd name="connsiteX14" fmla="*/ 2090738 w 3035301"/>
                    <a:gd name="connsiteY14" fmla="*/ 910311 h 2178724"/>
                    <a:gd name="connsiteX15" fmla="*/ 2119313 w 3035301"/>
                    <a:gd name="connsiteY15" fmla="*/ 138786 h 2178724"/>
                    <a:gd name="connsiteX16" fmla="*/ 2290763 w 3035301"/>
                    <a:gd name="connsiteY16" fmla="*/ 148311 h 2178724"/>
                    <a:gd name="connsiteX17" fmla="*/ 2243138 w 3035301"/>
                    <a:gd name="connsiteY17" fmla="*/ 919836 h 2178724"/>
                    <a:gd name="connsiteX18" fmla="*/ 2433638 w 3035301"/>
                    <a:gd name="connsiteY18" fmla="*/ 910311 h 2178724"/>
                    <a:gd name="connsiteX19" fmla="*/ 2471738 w 3035301"/>
                    <a:gd name="connsiteY19" fmla="*/ 176886 h 2178724"/>
                    <a:gd name="connsiteX20" fmla="*/ 2728913 w 3035301"/>
                    <a:gd name="connsiteY20" fmla="*/ 205461 h 2178724"/>
                    <a:gd name="connsiteX21" fmla="*/ 2633663 w 3035301"/>
                    <a:gd name="connsiteY21" fmla="*/ 986511 h 2178724"/>
                    <a:gd name="connsiteX22" fmla="*/ 2757488 w 3035301"/>
                    <a:gd name="connsiteY22" fmla="*/ 1958061 h 2178724"/>
                    <a:gd name="connsiteX23" fmla="*/ 2643188 w 3035301"/>
                    <a:gd name="connsiteY23" fmla="*/ 2148561 h 2178724"/>
                    <a:gd name="connsiteX24" fmla="*/ 404813 w 3035301"/>
                    <a:gd name="connsiteY24" fmla="*/ 2139036 h 2178724"/>
                    <a:gd name="connsiteX25" fmla="*/ 214313 w 3035301"/>
                    <a:gd name="connsiteY25" fmla="*/ 1929486 h 2178724"/>
                    <a:gd name="connsiteX26" fmla="*/ 319740 w 3035301"/>
                    <a:gd name="connsiteY26" fmla="*/ 1019122 h 2178724"/>
                    <a:gd name="connsiteX27" fmla="*/ 395288 w 3035301"/>
                    <a:gd name="connsiteY27" fmla="*/ 148311 h 2178724"/>
                    <a:gd name="connsiteX28" fmla="*/ 604838 w 3035301"/>
                    <a:gd name="connsiteY28" fmla="*/ 129261 h 2178724"/>
                    <a:gd name="connsiteX0" fmla="*/ 604838 w 3035301"/>
                    <a:gd name="connsiteY0" fmla="*/ 129261 h 2178724"/>
                    <a:gd name="connsiteX1" fmla="*/ 585788 w 3035301"/>
                    <a:gd name="connsiteY1" fmla="*/ 824586 h 2178724"/>
                    <a:gd name="connsiteX2" fmla="*/ 852488 w 3035301"/>
                    <a:gd name="connsiteY2" fmla="*/ 872211 h 2178724"/>
                    <a:gd name="connsiteX3" fmla="*/ 957263 w 3035301"/>
                    <a:gd name="connsiteY3" fmla="*/ 224511 h 2178724"/>
                    <a:gd name="connsiteX4" fmla="*/ 1157288 w 3035301"/>
                    <a:gd name="connsiteY4" fmla="*/ 176886 h 2178724"/>
                    <a:gd name="connsiteX5" fmla="*/ 1138238 w 3035301"/>
                    <a:gd name="connsiteY5" fmla="*/ 862686 h 2178724"/>
                    <a:gd name="connsiteX6" fmla="*/ 1328738 w 3035301"/>
                    <a:gd name="connsiteY6" fmla="*/ 881736 h 2178724"/>
                    <a:gd name="connsiteX7" fmla="*/ 1357313 w 3035301"/>
                    <a:gd name="connsiteY7" fmla="*/ 176886 h 2178724"/>
                    <a:gd name="connsiteX8" fmla="*/ 1585913 w 3035301"/>
                    <a:gd name="connsiteY8" fmla="*/ 186411 h 2178724"/>
                    <a:gd name="connsiteX9" fmla="*/ 1500188 w 3035301"/>
                    <a:gd name="connsiteY9" fmla="*/ 910311 h 2178724"/>
                    <a:gd name="connsiteX10" fmla="*/ 1738313 w 3035301"/>
                    <a:gd name="connsiteY10" fmla="*/ 900786 h 2178724"/>
                    <a:gd name="connsiteX11" fmla="*/ 1719263 w 3035301"/>
                    <a:gd name="connsiteY11" fmla="*/ 176886 h 2178724"/>
                    <a:gd name="connsiteX12" fmla="*/ 1900238 w 3035301"/>
                    <a:gd name="connsiteY12" fmla="*/ 176886 h 2178724"/>
                    <a:gd name="connsiteX13" fmla="*/ 1890713 w 3035301"/>
                    <a:gd name="connsiteY13" fmla="*/ 957936 h 2178724"/>
                    <a:gd name="connsiteX14" fmla="*/ 2090738 w 3035301"/>
                    <a:gd name="connsiteY14" fmla="*/ 910311 h 2178724"/>
                    <a:gd name="connsiteX15" fmla="*/ 2119313 w 3035301"/>
                    <a:gd name="connsiteY15" fmla="*/ 138786 h 2178724"/>
                    <a:gd name="connsiteX16" fmla="*/ 2290763 w 3035301"/>
                    <a:gd name="connsiteY16" fmla="*/ 148311 h 2178724"/>
                    <a:gd name="connsiteX17" fmla="*/ 2243138 w 3035301"/>
                    <a:gd name="connsiteY17" fmla="*/ 919836 h 2178724"/>
                    <a:gd name="connsiteX18" fmla="*/ 2433638 w 3035301"/>
                    <a:gd name="connsiteY18" fmla="*/ 910311 h 2178724"/>
                    <a:gd name="connsiteX19" fmla="*/ 2471738 w 3035301"/>
                    <a:gd name="connsiteY19" fmla="*/ 176886 h 2178724"/>
                    <a:gd name="connsiteX20" fmla="*/ 2728913 w 3035301"/>
                    <a:gd name="connsiteY20" fmla="*/ 205461 h 2178724"/>
                    <a:gd name="connsiteX21" fmla="*/ 2633663 w 3035301"/>
                    <a:gd name="connsiteY21" fmla="*/ 986511 h 2178724"/>
                    <a:gd name="connsiteX22" fmla="*/ 2757488 w 3035301"/>
                    <a:gd name="connsiteY22" fmla="*/ 1958061 h 2178724"/>
                    <a:gd name="connsiteX23" fmla="*/ 2643188 w 3035301"/>
                    <a:gd name="connsiteY23" fmla="*/ 2148561 h 2178724"/>
                    <a:gd name="connsiteX24" fmla="*/ 404813 w 3035301"/>
                    <a:gd name="connsiteY24" fmla="*/ 2139036 h 2178724"/>
                    <a:gd name="connsiteX25" fmla="*/ 214313 w 3035301"/>
                    <a:gd name="connsiteY25" fmla="*/ 1929486 h 2178724"/>
                    <a:gd name="connsiteX26" fmla="*/ 319740 w 3035301"/>
                    <a:gd name="connsiteY26" fmla="*/ 1019122 h 2178724"/>
                    <a:gd name="connsiteX27" fmla="*/ 395288 w 3035301"/>
                    <a:gd name="connsiteY27" fmla="*/ 148311 h 2178724"/>
                    <a:gd name="connsiteX28" fmla="*/ 604838 w 3035301"/>
                    <a:gd name="connsiteY28" fmla="*/ 129261 h 2178724"/>
                    <a:gd name="connsiteX0" fmla="*/ 604838 w 3035301"/>
                    <a:gd name="connsiteY0" fmla="*/ 129261 h 2178724"/>
                    <a:gd name="connsiteX1" fmla="*/ 585788 w 3035301"/>
                    <a:gd name="connsiteY1" fmla="*/ 824586 h 2178724"/>
                    <a:gd name="connsiteX2" fmla="*/ 852488 w 3035301"/>
                    <a:gd name="connsiteY2" fmla="*/ 872211 h 2178724"/>
                    <a:gd name="connsiteX3" fmla="*/ 957263 w 3035301"/>
                    <a:gd name="connsiteY3" fmla="*/ 224511 h 2178724"/>
                    <a:gd name="connsiteX4" fmla="*/ 1157288 w 3035301"/>
                    <a:gd name="connsiteY4" fmla="*/ 176886 h 2178724"/>
                    <a:gd name="connsiteX5" fmla="*/ 1138238 w 3035301"/>
                    <a:gd name="connsiteY5" fmla="*/ 862686 h 2178724"/>
                    <a:gd name="connsiteX6" fmla="*/ 1328738 w 3035301"/>
                    <a:gd name="connsiteY6" fmla="*/ 881736 h 2178724"/>
                    <a:gd name="connsiteX7" fmla="*/ 1357313 w 3035301"/>
                    <a:gd name="connsiteY7" fmla="*/ 176886 h 2178724"/>
                    <a:gd name="connsiteX8" fmla="*/ 1585913 w 3035301"/>
                    <a:gd name="connsiteY8" fmla="*/ 186411 h 2178724"/>
                    <a:gd name="connsiteX9" fmla="*/ 1500188 w 3035301"/>
                    <a:gd name="connsiteY9" fmla="*/ 910311 h 2178724"/>
                    <a:gd name="connsiteX10" fmla="*/ 1738313 w 3035301"/>
                    <a:gd name="connsiteY10" fmla="*/ 900786 h 2178724"/>
                    <a:gd name="connsiteX11" fmla="*/ 1719263 w 3035301"/>
                    <a:gd name="connsiteY11" fmla="*/ 176886 h 2178724"/>
                    <a:gd name="connsiteX12" fmla="*/ 1900238 w 3035301"/>
                    <a:gd name="connsiteY12" fmla="*/ 176886 h 2178724"/>
                    <a:gd name="connsiteX13" fmla="*/ 1890713 w 3035301"/>
                    <a:gd name="connsiteY13" fmla="*/ 957936 h 2178724"/>
                    <a:gd name="connsiteX14" fmla="*/ 2090738 w 3035301"/>
                    <a:gd name="connsiteY14" fmla="*/ 910311 h 2178724"/>
                    <a:gd name="connsiteX15" fmla="*/ 2119313 w 3035301"/>
                    <a:gd name="connsiteY15" fmla="*/ 138786 h 2178724"/>
                    <a:gd name="connsiteX16" fmla="*/ 2290763 w 3035301"/>
                    <a:gd name="connsiteY16" fmla="*/ 148311 h 2178724"/>
                    <a:gd name="connsiteX17" fmla="*/ 2243138 w 3035301"/>
                    <a:gd name="connsiteY17" fmla="*/ 919836 h 2178724"/>
                    <a:gd name="connsiteX18" fmla="*/ 2433638 w 3035301"/>
                    <a:gd name="connsiteY18" fmla="*/ 910311 h 2178724"/>
                    <a:gd name="connsiteX19" fmla="*/ 2471738 w 3035301"/>
                    <a:gd name="connsiteY19" fmla="*/ 176886 h 2178724"/>
                    <a:gd name="connsiteX20" fmla="*/ 2728913 w 3035301"/>
                    <a:gd name="connsiteY20" fmla="*/ 205461 h 2178724"/>
                    <a:gd name="connsiteX21" fmla="*/ 2633663 w 3035301"/>
                    <a:gd name="connsiteY21" fmla="*/ 986511 h 2178724"/>
                    <a:gd name="connsiteX22" fmla="*/ 2757488 w 3035301"/>
                    <a:gd name="connsiteY22" fmla="*/ 1958061 h 2178724"/>
                    <a:gd name="connsiteX23" fmla="*/ 2643188 w 3035301"/>
                    <a:gd name="connsiteY23" fmla="*/ 2148561 h 2178724"/>
                    <a:gd name="connsiteX24" fmla="*/ 404813 w 3035301"/>
                    <a:gd name="connsiteY24" fmla="*/ 2139036 h 2178724"/>
                    <a:gd name="connsiteX25" fmla="*/ 214313 w 3035301"/>
                    <a:gd name="connsiteY25" fmla="*/ 1929486 h 2178724"/>
                    <a:gd name="connsiteX26" fmla="*/ 319740 w 3035301"/>
                    <a:gd name="connsiteY26" fmla="*/ 1019122 h 2178724"/>
                    <a:gd name="connsiteX27" fmla="*/ 395288 w 3035301"/>
                    <a:gd name="connsiteY27" fmla="*/ 148311 h 2178724"/>
                    <a:gd name="connsiteX28" fmla="*/ 604838 w 3035301"/>
                    <a:gd name="connsiteY28" fmla="*/ 129261 h 2178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035301" h="2178724">
                      <a:moveTo>
                        <a:pt x="604838" y="129261"/>
                      </a:moveTo>
                      <a:cubicBezTo>
                        <a:pt x="636588" y="241973"/>
                        <a:pt x="544513" y="700761"/>
                        <a:pt x="585788" y="824586"/>
                      </a:cubicBezTo>
                      <a:cubicBezTo>
                        <a:pt x="627063" y="948411"/>
                        <a:pt x="790575" y="972224"/>
                        <a:pt x="852488" y="872211"/>
                      </a:cubicBezTo>
                      <a:cubicBezTo>
                        <a:pt x="914401" y="772198"/>
                        <a:pt x="906463" y="340398"/>
                        <a:pt x="957263" y="224511"/>
                      </a:cubicBezTo>
                      <a:cubicBezTo>
                        <a:pt x="1008063" y="108624"/>
                        <a:pt x="1127125" y="70523"/>
                        <a:pt x="1157288" y="176886"/>
                      </a:cubicBezTo>
                      <a:cubicBezTo>
                        <a:pt x="1187451" y="283249"/>
                        <a:pt x="1109663" y="745211"/>
                        <a:pt x="1138238" y="862686"/>
                      </a:cubicBezTo>
                      <a:cubicBezTo>
                        <a:pt x="1166813" y="980161"/>
                        <a:pt x="1292226" y="996036"/>
                        <a:pt x="1328738" y="881736"/>
                      </a:cubicBezTo>
                      <a:cubicBezTo>
                        <a:pt x="1365250" y="767436"/>
                        <a:pt x="1314451" y="292774"/>
                        <a:pt x="1357313" y="176886"/>
                      </a:cubicBezTo>
                      <a:cubicBezTo>
                        <a:pt x="1400176" y="60999"/>
                        <a:pt x="1562101" y="64174"/>
                        <a:pt x="1585913" y="186411"/>
                      </a:cubicBezTo>
                      <a:cubicBezTo>
                        <a:pt x="1609726" y="308649"/>
                        <a:pt x="1474788" y="791248"/>
                        <a:pt x="1500188" y="910311"/>
                      </a:cubicBezTo>
                      <a:cubicBezTo>
                        <a:pt x="1525588" y="1029374"/>
                        <a:pt x="1701801" y="1023023"/>
                        <a:pt x="1738313" y="900786"/>
                      </a:cubicBezTo>
                      <a:cubicBezTo>
                        <a:pt x="1774825" y="778549"/>
                        <a:pt x="1692276" y="297536"/>
                        <a:pt x="1719263" y="176886"/>
                      </a:cubicBezTo>
                      <a:cubicBezTo>
                        <a:pt x="1746251" y="56236"/>
                        <a:pt x="1871663" y="46711"/>
                        <a:pt x="1900238" y="176886"/>
                      </a:cubicBezTo>
                      <a:cubicBezTo>
                        <a:pt x="1928813" y="307061"/>
                        <a:pt x="1858963" y="835699"/>
                        <a:pt x="1890713" y="957936"/>
                      </a:cubicBezTo>
                      <a:cubicBezTo>
                        <a:pt x="1922463" y="1080173"/>
                        <a:pt x="2052638" y="1046836"/>
                        <a:pt x="2090738" y="910311"/>
                      </a:cubicBezTo>
                      <a:cubicBezTo>
                        <a:pt x="2128838" y="773786"/>
                        <a:pt x="2085976" y="265786"/>
                        <a:pt x="2119313" y="138786"/>
                      </a:cubicBezTo>
                      <a:cubicBezTo>
                        <a:pt x="2152650" y="11786"/>
                        <a:pt x="2270126" y="18136"/>
                        <a:pt x="2290763" y="148311"/>
                      </a:cubicBezTo>
                      <a:cubicBezTo>
                        <a:pt x="2311400" y="278486"/>
                        <a:pt x="2219326" y="792836"/>
                        <a:pt x="2243138" y="919836"/>
                      </a:cubicBezTo>
                      <a:cubicBezTo>
                        <a:pt x="2266950" y="1046836"/>
                        <a:pt x="2395538" y="1034136"/>
                        <a:pt x="2433638" y="910311"/>
                      </a:cubicBezTo>
                      <a:cubicBezTo>
                        <a:pt x="2471738" y="786486"/>
                        <a:pt x="2422526" y="294361"/>
                        <a:pt x="2471738" y="176886"/>
                      </a:cubicBezTo>
                      <a:cubicBezTo>
                        <a:pt x="2520950" y="59411"/>
                        <a:pt x="2701926" y="70524"/>
                        <a:pt x="2728913" y="205461"/>
                      </a:cubicBezTo>
                      <a:cubicBezTo>
                        <a:pt x="2755900" y="340398"/>
                        <a:pt x="2628901" y="694411"/>
                        <a:pt x="2633663" y="986511"/>
                      </a:cubicBezTo>
                      <a:cubicBezTo>
                        <a:pt x="2905530" y="1165151"/>
                        <a:pt x="2755901" y="1764386"/>
                        <a:pt x="2757488" y="1958061"/>
                      </a:cubicBezTo>
                      <a:cubicBezTo>
                        <a:pt x="2759075" y="2151736"/>
                        <a:pt x="3035301" y="2118399"/>
                        <a:pt x="2643188" y="2148561"/>
                      </a:cubicBezTo>
                      <a:cubicBezTo>
                        <a:pt x="2251076" y="2178724"/>
                        <a:pt x="809626" y="2175549"/>
                        <a:pt x="404813" y="2139036"/>
                      </a:cubicBezTo>
                      <a:cubicBezTo>
                        <a:pt x="0" y="2102523"/>
                        <a:pt x="228492" y="2116138"/>
                        <a:pt x="214313" y="1929486"/>
                      </a:cubicBezTo>
                      <a:cubicBezTo>
                        <a:pt x="200134" y="1742834"/>
                        <a:pt x="156026" y="1111754"/>
                        <a:pt x="319740" y="1019122"/>
                      </a:cubicBezTo>
                      <a:cubicBezTo>
                        <a:pt x="349902" y="722260"/>
                        <a:pt x="347772" y="296621"/>
                        <a:pt x="395288" y="148311"/>
                      </a:cubicBezTo>
                      <a:cubicBezTo>
                        <a:pt x="442804" y="1"/>
                        <a:pt x="573088" y="16549"/>
                        <a:pt x="604838" y="129261"/>
                      </a:cubicBezTo>
                      <a:close/>
                    </a:path>
                  </a:pathLst>
                </a:custGeom>
                <a:solidFill>
                  <a:srgbClr val="FF7C80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" name="Oval 8"/>
                <p:cNvSpPr/>
                <p:nvPr/>
              </p:nvSpPr>
              <p:spPr>
                <a:xfrm>
                  <a:off x="3295895" y="2608393"/>
                  <a:ext cx="282067" cy="14432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0" name="Group 17"/>
              <p:cNvGrpSpPr/>
              <p:nvPr/>
            </p:nvGrpSpPr>
            <p:grpSpPr>
              <a:xfrm>
                <a:off x="2358726" y="1915379"/>
                <a:ext cx="1298873" cy="914510"/>
                <a:chOff x="1539576" y="1905854"/>
                <a:chExt cx="1298873" cy="914510"/>
              </a:xfrm>
            </p:grpSpPr>
            <p:sp>
              <p:nvSpPr>
                <p:cNvPr id="24" name="Freeform 23"/>
                <p:cNvSpPr/>
                <p:nvPr/>
              </p:nvSpPr>
              <p:spPr>
                <a:xfrm flipH="1">
                  <a:off x="1539576" y="1905854"/>
                  <a:ext cx="1298873" cy="914510"/>
                </a:xfrm>
                <a:custGeom>
                  <a:avLst/>
                  <a:gdLst>
                    <a:gd name="connsiteX0" fmla="*/ 604838 w 3035301"/>
                    <a:gd name="connsiteY0" fmla="*/ 282575 h 2414588"/>
                    <a:gd name="connsiteX1" fmla="*/ 585788 w 3035301"/>
                    <a:gd name="connsiteY1" fmla="*/ 977900 h 2414588"/>
                    <a:gd name="connsiteX2" fmla="*/ 852488 w 3035301"/>
                    <a:gd name="connsiteY2" fmla="*/ 1025525 h 2414588"/>
                    <a:gd name="connsiteX3" fmla="*/ 957263 w 3035301"/>
                    <a:gd name="connsiteY3" fmla="*/ 377825 h 2414588"/>
                    <a:gd name="connsiteX4" fmla="*/ 1157288 w 3035301"/>
                    <a:gd name="connsiteY4" fmla="*/ 330200 h 2414588"/>
                    <a:gd name="connsiteX5" fmla="*/ 1138238 w 3035301"/>
                    <a:gd name="connsiteY5" fmla="*/ 1016000 h 2414588"/>
                    <a:gd name="connsiteX6" fmla="*/ 1328738 w 3035301"/>
                    <a:gd name="connsiteY6" fmla="*/ 1035050 h 2414588"/>
                    <a:gd name="connsiteX7" fmla="*/ 1357313 w 3035301"/>
                    <a:gd name="connsiteY7" fmla="*/ 330200 h 2414588"/>
                    <a:gd name="connsiteX8" fmla="*/ 1585913 w 3035301"/>
                    <a:gd name="connsiteY8" fmla="*/ 339725 h 2414588"/>
                    <a:gd name="connsiteX9" fmla="*/ 1500188 w 3035301"/>
                    <a:gd name="connsiteY9" fmla="*/ 1063625 h 2414588"/>
                    <a:gd name="connsiteX10" fmla="*/ 1738313 w 3035301"/>
                    <a:gd name="connsiteY10" fmla="*/ 1054100 h 2414588"/>
                    <a:gd name="connsiteX11" fmla="*/ 1719263 w 3035301"/>
                    <a:gd name="connsiteY11" fmla="*/ 330200 h 2414588"/>
                    <a:gd name="connsiteX12" fmla="*/ 1900238 w 3035301"/>
                    <a:gd name="connsiteY12" fmla="*/ 330200 h 2414588"/>
                    <a:gd name="connsiteX13" fmla="*/ 1890713 w 3035301"/>
                    <a:gd name="connsiteY13" fmla="*/ 1111250 h 2414588"/>
                    <a:gd name="connsiteX14" fmla="*/ 2090738 w 3035301"/>
                    <a:gd name="connsiteY14" fmla="*/ 1063625 h 2414588"/>
                    <a:gd name="connsiteX15" fmla="*/ 2119313 w 3035301"/>
                    <a:gd name="connsiteY15" fmla="*/ 292100 h 2414588"/>
                    <a:gd name="connsiteX16" fmla="*/ 2290763 w 3035301"/>
                    <a:gd name="connsiteY16" fmla="*/ 301625 h 2414588"/>
                    <a:gd name="connsiteX17" fmla="*/ 2243138 w 3035301"/>
                    <a:gd name="connsiteY17" fmla="*/ 1073150 h 2414588"/>
                    <a:gd name="connsiteX18" fmla="*/ 2433638 w 3035301"/>
                    <a:gd name="connsiteY18" fmla="*/ 1063625 h 2414588"/>
                    <a:gd name="connsiteX19" fmla="*/ 2471738 w 3035301"/>
                    <a:gd name="connsiteY19" fmla="*/ 330200 h 2414588"/>
                    <a:gd name="connsiteX20" fmla="*/ 2728913 w 3035301"/>
                    <a:gd name="connsiteY20" fmla="*/ 358775 h 2414588"/>
                    <a:gd name="connsiteX21" fmla="*/ 2633663 w 3035301"/>
                    <a:gd name="connsiteY21" fmla="*/ 1139825 h 2414588"/>
                    <a:gd name="connsiteX22" fmla="*/ 2757488 w 3035301"/>
                    <a:gd name="connsiteY22" fmla="*/ 2111375 h 2414588"/>
                    <a:gd name="connsiteX23" fmla="*/ 2643188 w 3035301"/>
                    <a:gd name="connsiteY23" fmla="*/ 2301875 h 2414588"/>
                    <a:gd name="connsiteX24" fmla="*/ 404813 w 3035301"/>
                    <a:gd name="connsiteY24" fmla="*/ 2292350 h 2414588"/>
                    <a:gd name="connsiteX25" fmla="*/ 214313 w 3035301"/>
                    <a:gd name="connsiteY25" fmla="*/ 2082800 h 2414588"/>
                    <a:gd name="connsiteX26" fmla="*/ 395288 w 3035301"/>
                    <a:gd name="connsiteY26" fmla="*/ 301625 h 2414588"/>
                    <a:gd name="connsiteX27" fmla="*/ 604838 w 3035301"/>
                    <a:gd name="connsiteY27" fmla="*/ 282575 h 2414588"/>
                    <a:gd name="connsiteX0" fmla="*/ 604838 w 3035301"/>
                    <a:gd name="connsiteY0" fmla="*/ 133042 h 2182505"/>
                    <a:gd name="connsiteX1" fmla="*/ 585788 w 3035301"/>
                    <a:gd name="connsiteY1" fmla="*/ 828367 h 2182505"/>
                    <a:gd name="connsiteX2" fmla="*/ 852488 w 3035301"/>
                    <a:gd name="connsiteY2" fmla="*/ 875992 h 2182505"/>
                    <a:gd name="connsiteX3" fmla="*/ 957263 w 3035301"/>
                    <a:gd name="connsiteY3" fmla="*/ 228292 h 2182505"/>
                    <a:gd name="connsiteX4" fmla="*/ 1157288 w 3035301"/>
                    <a:gd name="connsiteY4" fmla="*/ 180667 h 2182505"/>
                    <a:gd name="connsiteX5" fmla="*/ 1138238 w 3035301"/>
                    <a:gd name="connsiteY5" fmla="*/ 866467 h 2182505"/>
                    <a:gd name="connsiteX6" fmla="*/ 1328738 w 3035301"/>
                    <a:gd name="connsiteY6" fmla="*/ 885517 h 2182505"/>
                    <a:gd name="connsiteX7" fmla="*/ 1357313 w 3035301"/>
                    <a:gd name="connsiteY7" fmla="*/ 180667 h 2182505"/>
                    <a:gd name="connsiteX8" fmla="*/ 1585913 w 3035301"/>
                    <a:gd name="connsiteY8" fmla="*/ 190192 h 2182505"/>
                    <a:gd name="connsiteX9" fmla="*/ 1500188 w 3035301"/>
                    <a:gd name="connsiteY9" fmla="*/ 914092 h 2182505"/>
                    <a:gd name="connsiteX10" fmla="*/ 1738313 w 3035301"/>
                    <a:gd name="connsiteY10" fmla="*/ 904567 h 2182505"/>
                    <a:gd name="connsiteX11" fmla="*/ 1719263 w 3035301"/>
                    <a:gd name="connsiteY11" fmla="*/ 180667 h 2182505"/>
                    <a:gd name="connsiteX12" fmla="*/ 1900238 w 3035301"/>
                    <a:gd name="connsiteY12" fmla="*/ 180667 h 2182505"/>
                    <a:gd name="connsiteX13" fmla="*/ 1890713 w 3035301"/>
                    <a:gd name="connsiteY13" fmla="*/ 961717 h 2182505"/>
                    <a:gd name="connsiteX14" fmla="*/ 2090738 w 3035301"/>
                    <a:gd name="connsiteY14" fmla="*/ 914092 h 2182505"/>
                    <a:gd name="connsiteX15" fmla="*/ 2119313 w 3035301"/>
                    <a:gd name="connsiteY15" fmla="*/ 142567 h 2182505"/>
                    <a:gd name="connsiteX16" fmla="*/ 2290763 w 3035301"/>
                    <a:gd name="connsiteY16" fmla="*/ 152092 h 2182505"/>
                    <a:gd name="connsiteX17" fmla="*/ 2243138 w 3035301"/>
                    <a:gd name="connsiteY17" fmla="*/ 923617 h 2182505"/>
                    <a:gd name="connsiteX18" fmla="*/ 2433638 w 3035301"/>
                    <a:gd name="connsiteY18" fmla="*/ 914092 h 2182505"/>
                    <a:gd name="connsiteX19" fmla="*/ 2471738 w 3035301"/>
                    <a:gd name="connsiteY19" fmla="*/ 180667 h 2182505"/>
                    <a:gd name="connsiteX20" fmla="*/ 2728913 w 3035301"/>
                    <a:gd name="connsiteY20" fmla="*/ 209242 h 2182505"/>
                    <a:gd name="connsiteX21" fmla="*/ 2633663 w 3035301"/>
                    <a:gd name="connsiteY21" fmla="*/ 990292 h 2182505"/>
                    <a:gd name="connsiteX22" fmla="*/ 2757488 w 3035301"/>
                    <a:gd name="connsiteY22" fmla="*/ 1961842 h 2182505"/>
                    <a:gd name="connsiteX23" fmla="*/ 2643188 w 3035301"/>
                    <a:gd name="connsiteY23" fmla="*/ 2152342 h 2182505"/>
                    <a:gd name="connsiteX24" fmla="*/ 404813 w 3035301"/>
                    <a:gd name="connsiteY24" fmla="*/ 2142817 h 2182505"/>
                    <a:gd name="connsiteX25" fmla="*/ 214313 w 3035301"/>
                    <a:gd name="connsiteY25" fmla="*/ 1933267 h 2182505"/>
                    <a:gd name="connsiteX26" fmla="*/ 222585 w 3035301"/>
                    <a:gd name="connsiteY26" fmla="*/ 1045595 h 2182505"/>
                    <a:gd name="connsiteX27" fmla="*/ 395288 w 3035301"/>
                    <a:gd name="connsiteY27" fmla="*/ 152092 h 2182505"/>
                    <a:gd name="connsiteX28" fmla="*/ 604838 w 3035301"/>
                    <a:gd name="connsiteY28" fmla="*/ 133042 h 2182505"/>
                    <a:gd name="connsiteX0" fmla="*/ 604838 w 3035301"/>
                    <a:gd name="connsiteY0" fmla="*/ 129261 h 2178724"/>
                    <a:gd name="connsiteX1" fmla="*/ 585788 w 3035301"/>
                    <a:gd name="connsiteY1" fmla="*/ 824586 h 2178724"/>
                    <a:gd name="connsiteX2" fmla="*/ 852488 w 3035301"/>
                    <a:gd name="connsiteY2" fmla="*/ 872211 h 2178724"/>
                    <a:gd name="connsiteX3" fmla="*/ 957263 w 3035301"/>
                    <a:gd name="connsiteY3" fmla="*/ 224511 h 2178724"/>
                    <a:gd name="connsiteX4" fmla="*/ 1157288 w 3035301"/>
                    <a:gd name="connsiteY4" fmla="*/ 176886 h 2178724"/>
                    <a:gd name="connsiteX5" fmla="*/ 1138238 w 3035301"/>
                    <a:gd name="connsiteY5" fmla="*/ 862686 h 2178724"/>
                    <a:gd name="connsiteX6" fmla="*/ 1328738 w 3035301"/>
                    <a:gd name="connsiteY6" fmla="*/ 881736 h 2178724"/>
                    <a:gd name="connsiteX7" fmla="*/ 1357313 w 3035301"/>
                    <a:gd name="connsiteY7" fmla="*/ 176886 h 2178724"/>
                    <a:gd name="connsiteX8" fmla="*/ 1585913 w 3035301"/>
                    <a:gd name="connsiteY8" fmla="*/ 186411 h 2178724"/>
                    <a:gd name="connsiteX9" fmla="*/ 1500188 w 3035301"/>
                    <a:gd name="connsiteY9" fmla="*/ 910311 h 2178724"/>
                    <a:gd name="connsiteX10" fmla="*/ 1738313 w 3035301"/>
                    <a:gd name="connsiteY10" fmla="*/ 900786 h 2178724"/>
                    <a:gd name="connsiteX11" fmla="*/ 1719263 w 3035301"/>
                    <a:gd name="connsiteY11" fmla="*/ 176886 h 2178724"/>
                    <a:gd name="connsiteX12" fmla="*/ 1900238 w 3035301"/>
                    <a:gd name="connsiteY12" fmla="*/ 176886 h 2178724"/>
                    <a:gd name="connsiteX13" fmla="*/ 1890713 w 3035301"/>
                    <a:gd name="connsiteY13" fmla="*/ 957936 h 2178724"/>
                    <a:gd name="connsiteX14" fmla="*/ 2090738 w 3035301"/>
                    <a:gd name="connsiteY14" fmla="*/ 910311 h 2178724"/>
                    <a:gd name="connsiteX15" fmla="*/ 2119313 w 3035301"/>
                    <a:gd name="connsiteY15" fmla="*/ 138786 h 2178724"/>
                    <a:gd name="connsiteX16" fmla="*/ 2290763 w 3035301"/>
                    <a:gd name="connsiteY16" fmla="*/ 148311 h 2178724"/>
                    <a:gd name="connsiteX17" fmla="*/ 2243138 w 3035301"/>
                    <a:gd name="connsiteY17" fmla="*/ 919836 h 2178724"/>
                    <a:gd name="connsiteX18" fmla="*/ 2433638 w 3035301"/>
                    <a:gd name="connsiteY18" fmla="*/ 910311 h 2178724"/>
                    <a:gd name="connsiteX19" fmla="*/ 2471738 w 3035301"/>
                    <a:gd name="connsiteY19" fmla="*/ 176886 h 2178724"/>
                    <a:gd name="connsiteX20" fmla="*/ 2728913 w 3035301"/>
                    <a:gd name="connsiteY20" fmla="*/ 205461 h 2178724"/>
                    <a:gd name="connsiteX21" fmla="*/ 2633663 w 3035301"/>
                    <a:gd name="connsiteY21" fmla="*/ 986511 h 2178724"/>
                    <a:gd name="connsiteX22" fmla="*/ 2757488 w 3035301"/>
                    <a:gd name="connsiteY22" fmla="*/ 1958061 h 2178724"/>
                    <a:gd name="connsiteX23" fmla="*/ 2643188 w 3035301"/>
                    <a:gd name="connsiteY23" fmla="*/ 2148561 h 2178724"/>
                    <a:gd name="connsiteX24" fmla="*/ 404813 w 3035301"/>
                    <a:gd name="connsiteY24" fmla="*/ 2139036 h 2178724"/>
                    <a:gd name="connsiteX25" fmla="*/ 214313 w 3035301"/>
                    <a:gd name="connsiteY25" fmla="*/ 1929486 h 2178724"/>
                    <a:gd name="connsiteX26" fmla="*/ 378396 w 3035301"/>
                    <a:gd name="connsiteY26" fmla="*/ 1019122 h 2178724"/>
                    <a:gd name="connsiteX27" fmla="*/ 395288 w 3035301"/>
                    <a:gd name="connsiteY27" fmla="*/ 148311 h 2178724"/>
                    <a:gd name="connsiteX28" fmla="*/ 604838 w 3035301"/>
                    <a:gd name="connsiteY28" fmla="*/ 129261 h 2178724"/>
                    <a:gd name="connsiteX0" fmla="*/ 604838 w 3035301"/>
                    <a:gd name="connsiteY0" fmla="*/ 129261 h 2178724"/>
                    <a:gd name="connsiteX1" fmla="*/ 585788 w 3035301"/>
                    <a:gd name="connsiteY1" fmla="*/ 824586 h 2178724"/>
                    <a:gd name="connsiteX2" fmla="*/ 852488 w 3035301"/>
                    <a:gd name="connsiteY2" fmla="*/ 872211 h 2178724"/>
                    <a:gd name="connsiteX3" fmla="*/ 957263 w 3035301"/>
                    <a:gd name="connsiteY3" fmla="*/ 224511 h 2178724"/>
                    <a:gd name="connsiteX4" fmla="*/ 1157288 w 3035301"/>
                    <a:gd name="connsiteY4" fmla="*/ 176886 h 2178724"/>
                    <a:gd name="connsiteX5" fmla="*/ 1138238 w 3035301"/>
                    <a:gd name="connsiteY5" fmla="*/ 862686 h 2178724"/>
                    <a:gd name="connsiteX6" fmla="*/ 1328738 w 3035301"/>
                    <a:gd name="connsiteY6" fmla="*/ 881736 h 2178724"/>
                    <a:gd name="connsiteX7" fmla="*/ 1357313 w 3035301"/>
                    <a:gd name="connsiteY7" fmla="*/ 176886 h 2178724"/>
                    <a:gd name="connsiteX8" fmla="*/ 1585913 w 3035301"/>
                    <a:gd name="connsiteY8" fmla="*/ 186411 h 2178724"/>
                    <a:gd name="connsiteX9" fmla="*/ 1500188 w 3035301"/>
                    <a:gd name="connsiteY9" fmla="*/ 910311 h 2178724"/>
                    <a:gd name="connsiteX10" fmla="*/ 1738313 w 3035301"/>
                    <a:gd name="connsiteY10" fmla="*/ 900786 h 2178724"/>
                    <a:gd name="connsiteX11" fmla="*/ 1719263 w 3035301"/>
                    <a:gd name="connsiteY11" fmla="*/ 176886 h 2178724"/>
                    <a:gd name="connsiteX12" fmla="*/ 1900238 w 3035301"/>
                    <a:gd name="connsiteY12" fmla="*/ 176886 h 2178724"/>
                    <a:gd name="connsiteX13" fmla="*/ 1890713 w 3035301"/>
                    <a:gd name="connsiteY13" fmla="*/ 957936 h 2178724"/>
                    <a:gd name="connsiteX14" fmla="*/ 2090738 w 3035301"/>
                    <a:gd name="connsiteY14" fmla="*/ 910311 h 2178724"/>
                    <a:gd name="connsiteX15" fmla="*/ 2119313 w 3035301"/>
                    <a:gd name="connsiteY15" fmla="*/ 138786 h 2178724"/>
                    <a:gd name="connsiteX16" fmla="*/ 2290763 w 3035301"/>
                    <a:gd name="connsiteY16" fmla="*/ 148311 h 2178724"/>
                    <a:gd name="connsiteX17" fmla="*/ 2243138 w 3035301"/>
                    <a:gd name="connsiteY17" fmla="*/ 919836 h 2178724"/>
                    <a:gd name="connsiteX18" fmla="*/ 2433638 w 3035301"/>
                    <a:gd name="connsiteY18" fmla="*/ 910311 h 2178724"/>
                    <a:gd name="connsiteX19" fmla="*/ 2471738 w 3035301"/>
                    <a:gd name="connsiteY19" fmla="*/ 176886 h 2178724"/>
                    <a:gd name="connsiteX20" fmla="*/ 2728913 w 3035301"/>
                    <a:gd name="connsiteY20" fmla="*/ 205461 h 2178724"/>
                    <a:gd name="connsiteX21" fmla="*/ 2633663 w 3035301"/>
                    <a:gd name="connsiteY21" fmla="*/ 986511 h 2178724"/>
                    <a:gd name="connsiteX22" fmla="*/ 2757488 w 3035301"/>
                    <a:gd name="connsiteY22" fmla="*/ 1958061 h 2178724"/>
                    <a:gd name="connsiteX23" fmla="*/ 2643188 w 3035301"/>
                    <a:gd name="connsiteY23" fmla="*/ 2148561 h 2178724"/>
                    <a:gd name="connsiteX24" fmla="*/ 404813 w 3035301"/>
                    <a:gd name="connsiteY24" fmla="*/ 2139036 h 2178724"/>
                    <a:gd name="connsiteX25" fmla="*/ 214313 w 3035301"/>
                    <a:gd name="connsiteY25" fmla="*/ 1929486 h 2178724"/>
                    <a:gd name="connsiteX26" fmla="*/ 378396 w 3035301"/>
                    <a:gd name="connsiteY26" fmla="*/ 1019122 h 2178724"/>
                    <a:gd name="connsiteX27" fmla="*/ 395288 w 3035301"/>
                    <a:gd name="connsiteY27" fmla="*/ 148311 h 2178724"/>
                    <a:gd name="connsiteX28" fmla="*/ 604838 w 3035301"/>
                    <a:gd name="connsiteY28" fmla="*/ 129261 h 2178724"/>
                    <a:gd name="connsiteX0" fmla="*/ 604838 w 3035301"/>
                    <a:gd name="connsiteY0" fmla="*/ 129261 h 2178724"/>
                    <a:gd name="connsiteX1" fmla="*/ 585788 w 3035301"/>
                    <a:gd name="connsiteY1" fmla="*/ 824586 h 2178724"/>
                    <a:gd name="connsiteX2" fmla="*/ 852488 w 3035301"/>
                    <a:gd name="connsiteY2" fmla="*/ 872211 h 2178724"/>
                    <a:gd name="connsiteX3" fmla="*/ 957263 w 3035301"/>
                    <a:gd name="connsiteY3" fmla="*/ 224511 h 2178724"/>
                    <a:gd name="connsiteX4" fmla="*/ 1157288 w 3035301"/>
                    <a:gd name="connsiteY4" fmla="*/ 176886 h 2178724"/>
                    <a:gd name="connsiteX5" fmla="*/ 1138238 w 3035301"/>
                    <a:gd name="connsiteY5" fmla="*/ 862686 h 2178724"/>
                    <a:gd name="connsiteX6" fmla="*/ 1328738 w 3035301"/>
                    <a:gd name="connsiteY6" fmla="*/ 881736 h 2178724"/>
                    <a:gd name="connsiteX7" fmla="*/ 1357313 w 3035301"/>
                    <a:gd name="connsiteY7" fmla="*/ 176886 h 2178724"/>
                    <a:gd name="connsiteX8" fmla="*/ 1585913 w 3035301"/>
                    <a:gd name="connsiteY8" fmla="*/ 186411 h 2178724"/>
                    <a:gd name="connsiteX9" fmla="*/ 1500188 w 3035301"/>
                    <a:gd name="connsiteY9" fmla="*/ 910311 h 2178724"/>
                    <a:gd name="connsiteX10" fmla="*/ 1738313 w 3035301"/>
                    <a:gd name="connsiteY10" fmla="*/ 900786 h 2178724"/>
                    <a:gd name="connsiteX11" fmla="*/ 1719263 w 3035301"/>
                    <a:gd name="connsiteY11" fmla="*/ 176886 h 2178724"/>
                    <a:gd name="connsiteX12" fmla="*/ 1900238 w 3035301"/>
                    <a:gd name="connsiteY12" fmla="*/ 176886 h 2178724"/>
                    <a:gd name="connsiteX13" fmla="*/ 1890713 w 3035301"/>
                    <a:gd name="connsiteY13" fmla="*/ 957936 h 2178724"/>
                    <a:gd name="connsiteX14" fmla="*/ 2090738 w 3035301"/>
                    <a:gd name="connsiteY14" fmla="*/ 910311 h 2178724"/>
                    <a:gd name="connsiteX15" fmla="*/ 2119313 w 3035301"/>
                    <a:gd name="connsiteY15" fmla="*/ 138786 h 2178724"/>
                    <a:gd name="connsiteX16" fmla="*/ 2290763 w 3035301"/>
                    <a:gd name="connsiteY16" fmla="*/ 148311 h 2178724"/>
                    <a:gd name="connsiteX17" fmla="*/ 2243138 w 3035301"/>
                    <a:gd name="connsiteY17" fmla="*/ 919836 h 2178724"/>
                    <a:gd name="connsiteX18" fmla="*/ 2433638 w 3035301"/>
                    <a:gd name="connsiteY18" fmla="*/ 910311 h 2178724"/>
                    <a:gd name="connsiteX19" fmla="*/ 2471738 w 3035301"/>
                    <a:gd name="connsiteY19" fmla="*/ 176886 h 2178724"/>
                    <a:gd name="connsiteX20" fmla="*/ 2728913 w 3035301"/>
                    <a:gd name="connsiteY20" fmla="*/ 205461 h 2178724"/>
                    <a:gd name="connsiteX21" fmla="*/ 2633663 w 3035301"/>
                    <a:gd name="connsiteY21" fmla="*/ 986511 h 2178724"/>
                    <a:gd name="connsiteX22" fmla="*/ 2757488 w 3035301"/>
                    <a:gd name="connsiteY22" fmla="*/ 1958061 h 2178724"/>
                    <a:gd name="connsiteX23" fmla="*/ 2643188 w 3035301"/>
                    <a:gd name="connsiteY23" fmla="*/ 2148561 h 2178724"/>
                    <a:gd name="connsiteX24" fmla="*/ 404813 w 3035301"/>
                    <a:gd name="connsiteY24" fmla="*/ 2139036 h 2178724"/>
                    <a:gd name="connsiteX25" fmla="*/ 214313 w 3035301"/>
                    <a:gd name="connsiteY25" fmla="*/ 1929486 h 2178724"/>
                    <a:gd name="connsiteX26" fmla="*/ 378396 w 3035301"/>
                    <a:gd name="connsiteY26" fmla="*/ 1019122 h 2178724"/>
                    <a:gd name="connsiteX27" fmla="*/ 395288 w 3035301"/>
                    <a:gd name="connsiteY27" fmla="*/ 148311 h 2178724"/>
                    <a:gd name="connsiteX28" fmla="*/ 604838 w 3035301"/>
                    <a:gd name="connsiteY28" fmla="*/ 129261 h 2178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035301" h="2178724">
                      <a:moveTo>
                        <a:pt x="604838" y="129261"/>
                      </a:moveTo>
                      <a:cubicBezTo>
                        <a:pt x="636588" y="241973"/>
                        <a:pt x="544513" y="700761"/>
                        <a:pt x="585788" y="824586"/>
                      </a:cubicBezTo>
                      <a:cubicBezTo>
                        <a:pt x="627063" y="948411"/>
                        <a:pt x="790575" y="972224"/>
                        <a:pt x="852488" y="872211"/>
                      </a:cubicBezTo>
                      <a:cubicBezTo>
                        <a:pt x="914401" y="772198"/>
                        <a:pt x="906463" y="340398"/>
                        <a:pt x="957263" y="224511"/>
                      </a:cubicBezTo>
                      <a:cubicBezTo>
                        <a:pt x="1008063" y="108624"/>
                        <a:pt x="1127125" y="70523"/>
                        <a:pt x="1157288" y="176886"/>
                      </a:cubicBezTo>
                      <a:cubicBezTo>
                        <a:pt x="1187451" y="283249"/>
                        <a:pt x="1109663" y="745211"/>
                        <a:pt x="1138238" y="862686"/>
                      </a:cubicBezTo>
                      <a:cubicBezTo>
                        <a:pt x="1166813" y="980161"/>
                        <a:pt x="1292226" y="996036"/>
                        <a:pt x="1328738" y="881736"/>
                      </a:cubicBezTo>
                      <a:cubicBezTo>
                        <a:pt x="1365250" y="767436"/>
                        <a:pt x="1314451" y="292774"/>
                        <a:pt x="1357313" y="176886"/>
                      </a:cubicBezTo>
                      <a:cubicBezTo>
                        <a:pt x="1400176" y="60999"/>
                        <a:pt x="1562101" y="64174"/>
                        <a:pt x="1585913" y="186411"/>
                      </a:cubicBezTo>
                      <a:cubicBezTo>
                        <a:pt x="1609726" y="308649"/>
                        <a:pt x="1474788" y="791248"/>
                        <a:pt x="1500188" y="910311"/>
                      </a:cubicBezTo>
                      <a:cubicBezTo>
                        <a:pt x="1525588" y="1029374"/>
                        <a:pt x="1701801" y="1023023"/>
                        <a:pt x="1738313" y="900786"/>
                      </a:cubicBezTo>
                      <a:cubicBezTo>
                        <a:pt x="1774825" y="778549"/>
                        <a:pt x="1692276" y="297536"/>
                        <a:pt x="1719263" y="176886"/>
                      </a:cubicBezTo>
                      <a:cubicBezTo>
                        <a:pt x="1746251" y="56236"/>
                        <a:pt x="1871663" y="46711"/>
                        <a:pt x="1900238" y="176886"/>
                      </a:cubicBezTo>
                      <a:cubicBezTo>
                        <a:pt x="1928813" y="307061"/>
                        <a:pt x="1858963" y="835699"/>
                        <a:pt x="1890713" y="957936"/>
                      </a:cubicBezTo>
                      <a:cubicBezTo>
                        <a:pt x="1922463" y="1080173"/>
                        <a:pt x="2052638" y="1046836"/>
                        <a:pt x="2090738" y="910311"/>
                      </a:cubicBezTo>
                      <a:cubicBezTo>
                        <a:pt x="2128838" y="773786"/>
                        <a:pt x="2085976" y="265786"/>
                        <a:pt x="2119313" y="138786"/>
                      </a:cubicBezTo>
                      <a:cubicBezTo>
                        <a:pt x="2152650" y="11786"/>
                        <a:pt x="2270126" y="18136"/>
                        <a:pt x="2290763" y="148311"/>
                      </a:cubicBezTo>
                      <a:cubicBezTo>
                        <a:pt x="2311400" y="278486"/>
                        <a:pt x="2219326" y="792836"/>
                        <a:pt x="2243138" y="919836"/>
                      </a:cubicBezTo>
                      <a:cubicBezTo>
                        <a:pt x="2266950" y="1046836"/>
                        <a:pt x="2395538" y="1034136"/>
                        <a:pt x="2433638" y="910311"/>
                      </a:cubicBezTo>
                      <a:cubicBezTo>
                        <a:pt x="2471738" y="786486"/>
                        <a:pt x="2422526" y="294361"/>
                        <a:pt x="2471738" y="176886"/>
                      </a:cubicBezTo>
                      <a:cubicBezTo>
                        <a:pt x="2520950" y="59411"/>
                        <a:pt x="2701926" y="70524"/>
                        <a:pt x="2728913" y="205461"/>
                      </a:cubicBezTo>
                      <a:cubicBezTo>
                        <a:pt x="2755900" y="340398"/>
                        <a:pt x="2628901" y="694411"/>
                        <a:pt x="2633663" y="986511"/>
                      </a:cubicBezTo>
                      <a:cubicBezTo>
                        <a:pt x="2883271" y="1301305"/>
                        <a:pt x="2755901" y="1764386"/>
                        <a:pt x="2757488" y="1958061"/>
                      </a:cubicBezTo>
                      <a:cubicBezTo>
                        <a:pt x="2759075" y="2151736"/>
                        <a:pt x="3035301" y="2118399"/>
                        <a:pt x="2643188" y="2148561"/>
                      </a:cubicBezTo>
                      <a:cubicBezTo>
                        <a:pt x="2251076" y="2178724"/>
                        <a:pt x="809626" y="2175549"/>
                        <a:pt x="404813" y="2139036"/>
                      </a:cubicBezTo>
                      <a:cubicBezTo>
                        <a:pt x="0" y="2102523"/>
                        <a:pt x="218716" y="2116138"/>
                        <a:pt x="214313" y="1929486"/>
                      </a:cubicBezTo>
                      <a:cubicBezTo>
                        <a:pt x="209910" y="1742834"/>
                        <a:pt x="147905" y="1202523"/>
                        <a:pt x="378396" y="1019122"/>
                      </a:cubicBezTo>
                      <a:cubicBezTo>
                        <a:pt x="408558" y="722260"/>
                        <a:pt x="357548" y="296621"/>
                        <a:pt x="395288" y="148311"/>
                      </a:cubicBezTo>
                      <a:cubicBezTo>
                        <a:pt x="433028" y="1"/>
                        <a:pt x="573088" y="16549"/>
                        <a:pt x="604838" y="129261"/>
                      </a:cubicBezTo>
                      <a:close/>
                    </a:path>
                  </a:pathLst>
                </a:custGeom>
                <a:solidFill>
                  <a:srgbClr val="FF7C80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 flipH="1">
                  <a:off x="2076413" y="2484568"/>
                  <a:ext cx="282067" cy="14432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1" name="Group 14"/>
              <p:cNvGrpSpPr/>
              <p:nvPr/>
            </p:nvGrpSpPr>
            <p:grpSpPr>
              <a:xfrm flipH="1">
                <a:off x="1485900" y="1824038"/>
                <a:ext cx="1000125" cy="1023937"/>
                <a:chOff x="887412" y="1938338"/>
                <a:chExt cx="2093913" cy="2027237"/>
              </a:xfrm>
            </p:grpSpPr>
            <p:sp>
              <p:nvSpPr>
                <p:cNvPr id="22" name="Freeform 21"/>
                <p:cNvSpPr/>
                <p:nvPr/>
              </p:nvSpPr>
              <p:spPr>
                <a:xfrm>
                  <a:off x="887412" y="1938338"/>
                  <a:ext cx="2093913" cy="2027237"/>
                </a:xfrm>
                <a:custGeom>
                  <a:avLst/>
                  <a:gdLst>
                    <a:gd name="connsiteX0" fmla="*/ 300037 w 2451099"/>
                    <a:gd name="connsiteY0" fmla="*/ 1957387 h 2179637"/>
                    <a:gd name="connsiteX1" fmla="*/ 328612 w 2451099"/>
                    <a:gd name="connsiteY1" fmla="*/ 900112 h 2179637"/>
                    <a:gd name="connsiteX2" fmla="*/ 471487 w 2451099"/>
                    <a:gd name="connsiteY2" fmla="*/ 804862 h 2179637"/>
                    <a:gd name="connsiteX3" fmla="*/ 585787 w 2451099"/>
                    <a:gd name="connsiteY3" fmla="*/ 157162 h 2179637"/>
                    <a:gd name="connsiteX4" fmla="*/ 747712 w 2451099"/>
                    <a:gd name="connsiteY4" fmla="*/ 204787 h 2179637"/>
                    <a:gd name="connsiteX5" fmla="*/ 747712 w 2451099"/>
                    <a:gd name="connsiteY5" fmla="*/ 862012 h 2179637"/>
                    <a:gd name="connsiteX6" fmla="*/ 947737 w 2451099"/>
                    <a:gd name="connsiteY6" fmla="*/ 890587 h 2179637"/>
                    <a:gd name="connsiteX7" fmla="*/ 985837 w 2451099"/>
                    <a:gd name="connsiteY7" fmla="*/ 147637 h 2179637"/>
                    <a:gd name="connsiteX8" fmla="*/ 1195387 w 2451099"/>
                    <a:gd name="connsiteY8" fmla="*/ 128587 h 2179637"/>
                    <a:gd name="connsiteX9" fmla="*/ 1195387 w 2451099"/>
                    <a:gd name="connsiteY9" fmla="*/ 919162 h 2179637"/>
                    <a:gd name="connsiteX10" fmla="*/ 1395412 w 2451099"/>
                    <a:gd name="connsiteY10" fmla="*/ 747712 h 2179637"/>
                    <a:gd name="connsiteX11" fmla="*/ 1366837 w 2451099"/>
                    <a:gd name="connsiteY11" fmla="*/ 147637 h 2179637"/>
                    <a:gd name="connsiteX12" fmla="*/ 1519237 w 2451099"/>
                    <a:gd name="connsiteY12" fmla="*/ 138112 h 2179637"/>
                    <a:gd name="connsiteX13" fmla="*/ 1538287 w 2451099"/>
                    <a:gd name="connsiteY13" fmla="*/ 871537 h 2179637"/>
                    <a:gd name="connsiteX14" fmla="*/ 1681162 w 2451099"/>
                    <a:gd name="connsiteY14" fmla="*/ 928687 h 2179637"/>
                    <a:gd name="connsiteX15" fmla="*/ 1709737 w 2451099"/>
                    <a:gd name="connsiteY15" fmla="*/ 138112 h 2179637"/>
                    <a:gd name="connsiteX16" fmla="*/ 1871662 w 2451099"/>
                    <a:gd name="connsiteY16" fmla="*/ 185737 h 2179637"/>
                    <a:gd name="connsiteX17" fmla="*/ 1852612 w 2451099"/>
                    <a:gd name="connsiteY17" fmla="*/ 919162 h 2179637"/>
                    <a:gd name="connsiteX18" fmla="*/ 2043112 w 2451099"/>
                    <a:gd name="connsiteY18" fmla="*/ 966787 h 2179637"/>
                    <a:gd name="connsiteX19" fmla="*/ 2090737 w 2451099"/>
                    <a:gd name="connsiteY19" fmla="*/ 166687 h 2179637"/>
                    <a:gd name="connsiteX20" fmla="*/ 2214562 w 2451099"/>
                    <a:gd name="connsiteY20" fmla="*/ 242887 h 2179637"/>
                    <a:gd name="connsiteX21" fmla="*/ 2138362 w 2451099"/>
                    <a:gd name="connsiteY21" fmla="*/ 966787 h 2179637"/>
                    <a:gd name="connsiteX22" fmla="*/ 2243137 w 2451099"/>
                    <a:gd name="connsiteY22" fmla="*/ 947737 h 2179637"/>
                    <a:gd name="connsiteX23" fmla="*/ 2243137 w 2451099"/>
                    <a:gd name="connsiteY23" fmla="*/ 1995487 h 2179637"/>
                    <a:gd name="connsiteX24" fmla="*/ 2128837 w 2451099"/>
                    <a:gd name="connsiteY24" fmla="*/ 2052637 h 2179637"/>
                    <a:gd name="connsiteX25" fmla="*/ 300037 w 2451099"/>
                    <a:gd name="connsiteY25" fmla="*/ 1957387 h 2179637"/>
                    <a:gd name="connsiteX0" fmla="*/ 322262 w 2473324"/>
                    <a:gd name="connsiteY0" fmla="*/ 1957387 h 2179637"/>
                    <a:gd name="connsiteX1" fmla="*/ 217487 w 2473324"/>
                    <a:gd name="connsiteY1" fmla="*/ 1814512 h 2179637"/>
                    <a:gd name="connsiteX2" fmla="*/ 350837 w 2473324"/>
                    <a:gd name="connsiteY2" fmla="*/ 900112 h 2179637"/>
                    <a:gd name="connsiteX3" fmla="*/ 493712 w 2473324"/>
                    <a:gd name="connsiteY3" fmla="*/ 804862 h 2179637"/>
                    <a:gd name="connsiteX4" fmla="*/ 608012 w 2473324"/>
                    <a:gd name="connsiteY4" fmla="*/ 157162 h 2179637"/>
                    <a:gd name="connsiteX5" fmla="*/ 769937 w 2473324"/>
                    <a:gd name="connsiteY5" fmla="*/ 204787 h 2179637"/>
                    <a:gd name="connsiteX6" fmla="*/ 769937 w 2473324"/>
                    <a:gd name="connsiteY6" fmla="*/ 862012 h 2179637"/>
                    <a:gd name="connsiteX7" fmla="*/ 969962 w 2473324"/>
                    <a:gd name="connsiteY7" fmla="*/ 890587 h 2179637"/>
                    <a:gd name="connsiteX8" fmla="*/ 1008062 w 2473324"/>
                    <a:gd name="connsiteY8" fmla="*/ 147637 h 2179637"/>
                    <a:gd name="connsiteX9" fmla="*/ 1217612 w 2473324"/>
                    <a:gd name="connsiteY9" fmla="*/ 128587 h 2179637"/>
                    <a:gd name="connsiteX10" fmla="*/ 1217612 w 2473324"/>
                    <a:gd name="connsiteY10" fmla="*/ 919162 h 2179637"/>
                    <a:gd name="connsiteX11" fmla="*/ 1417637 w 2473324"/>
                    <a:gd name="connsiteY11" fmla="*/ 747712 h 2179637"/>
                    <a:gd name="connsiteX12" fmla="*/ 1389062 w 2473324"/>
                    <a:gd name="connsiteY12" fmla="*/ 147637 h 2179637"/>
                    <a:gd name="connsiteX13" fmla="*/ 1541462 w 2473324"/>
                    <a:gd name="connsiteY13" fmla="*/ 138112 h 2179637"/>
                    <a:gd name="connsiteX14" fmla="*/ 1560512 w 2473324"/>
                    <a:gd name="connsiteY14" fmla="*/ 871537 h 2179637"/>
                    <a:gd name="connsiteX15" fmla="*/ 1703387 w 2473324"/>
                    <a:gd name="connsiteY15" fmla="*/ 928687 h 2179637"/>
                    <a:gd name="connsiteX16" fmla="*/ 1731962 w 2473324"/>
                    <a:gd name="connsiteY16" fmla="*/ 138112 h 2179637"/>
                    <a:gd name="connsiteX17" fmla="*/ 1893887 w 2473324"/>
                    <a:gd name="connsiteY17" fmla="*/ 185737 h 2179637"/>
                    <a:gd name="connsiteX18" fmla="*/ 1874837 w 2473324"/>
                    <a:gd name="connsiteY18" fmla="*/ 919162 h 2179637"/>
                    <a:gd name="connsiteX19" fmla="*/ 2065337 w 2473324"/>
                    <a:gd name="connsiteY19" fmla="*/ 966787 h 2179637"/>
                    <a:gd name="connsiteX20" fmla="*/ 2112962 w 2473324"/>
                    <a:gd name="connsiteY20" fmla="*/ 166687 h 2179637"/>
                    <a:gd name="connsiteX21" fmla="*/ 2236787 w 2473324"/>
                    <a:gd name="connsiteY21" fmla="*/ 242887 h 2179637"/>
                    <a:gd name="connsiteX22" fmla="*/ 2160587 w 2473324"/>
                    <a:gd name="connsiteY22" fmla="*/ 966787 h 2179637"/>
                    <a:gd name="connsiteX23" fmla="*/ 2265362 w 2473324"/>
                    <a:gd name="connsiteY23" fmla="*/ 947737 h 2179637"/>
                    <a:gd name="connsiteX24" fmla="*/ 2265362 w 2473324"/>
                    <a:gd name="connsiteY24" fmla="*/ 1995487 h 2179637"/>
                    <a:gd name="connsiteX25" fmla="*/ 2151062 w 2473324"/>
                    <a:gd name="connsiteY25" fmla="*/ 2052637 h 2179637"/>
                    <a:gd name="connsiteX26" fmla="*/ 322262 w 2473324"/>
                    <a:gd name="connsiteY26" fmla="*/ 1957387 h 2179637"/>
                    <a:gd name="connsiteX0" fmla="*/ 322262 w 2474912"/>
                    <a:gd name="connsiteY0" fmla="*/ 1957387 h 2070099"/>
                    <a:gd name="connsiteX1" fmla="*/ 217487 w 2474912"/>
                    <a:gd name="connsiteY1" fmla="*/ 1814512 h 2070099"/>
                    <a:gd name="connsiteX2" fmla="*/ 350837 w 2474912"/>
                    <a:gd name="connsiteY2" fmla="*/ 900112 h 2070099"/>
                    <a:gd name="connsiteX3" fmla="*/ 493712 w 2474912"/>
                    <a:gd name="connsiteY3" fmla="*/ 804862 h 2070099"/>
                    <a:gd name="connsiteX4" fmla="*/ 608012 w 2474912"/>
                    <a:gd name="connsiteY4" fmla="*/ 157162 h 2070099"/>
                    <a:gd name="connsiteX5" fmla="*/ 769937 w 2474912"/>
                    <a:gd name="connsiteY5" fmla="*/ 204787 h 2070099"/>
                    <a:gd name="connsiteX6" fmla="*/ 769937 w 2474912"/>
                    <a:gd name="connsiteY6" fmla="*/ 862012 h 2070099"/>
                    <a:gd name="connsiteX7" fmla="*/ 969962 w 2474912"/>
                    <a:gd name="connsiteY7" fmla="*/ 890587 h 2070099"/>
                    <a:gd name="connsiteX8" fmla="*/ 1008062 w 2474912"/>
                    <a:gd name="connsiteY8" fmla="*/ 147637 h 2070099"/>
                    <a:gd name="connsiteX9" fmla="*/ 1217612 w 2474912"/>
                    <a:gd name="connsiteY9" fmla="*/ 128587 h 2070099"/>
                    <a:gd name="connsiteX10" fmla="*/ 1217612 w 2474912"/>
                    <a:gd name="connsiteY10" fmla="*/ 919162 h 2070099"/>
                    <a:gd name="connsiteX11" fmla="*/ 1417637 w 2474912"/>
                    <a:gd name="connsiteY11" fmla="*/ 747712 h 2070099"/>
                    <a:gd name="connsiteX12" fmla="*/ 1389062 w 2474912"/>
                    <a:gd name="connsiteY12" fmla="*/ 147637 h 2070099"/>
                    <a:gd name="connsiteX13" fmla="*/ 1541462 w 2474912"/>
                    <a:gd name="connsiteY13" fmla="*/ 138112 h 2070099"/>
                    <a:gd name="connsiteX14" fmla="*/ 1560512 w 2474912"/>
                    <a:gd name="connsiteY14" fmla="*/ 871537 h 2070099"/>
                    <a:gd name="connsiteX15" fmla="*/ 1703387 w 2474912"/>
                    <a:gd name="connsiteY15" fmla="*/ 928687 h 2070099"/>
                    <a:gd name="connsiteX16" fmla="*/ 1731962 w 2474912"/>
                    <a:gd name="connsiteY16" fmla="*/ 138112 h 2070099"/>
                    <a:gd name="connsiteX17" fmla="*/ 1893887 w 2474912"/>
                    <a:gd name="connsiteY17" fmla="*/ 185737 h 2070099"/>
                    <a:gd name="connsiteX18" fmla="*/ 1874837 w 2474912"/>
                    <a:gd name="connsiteY18" fmla="*/ 919162 h 2070099"/>
                    <a:gd name="connsiteX19" fmla="*/ 2065337 w 2474912"/>
                    <a:gd name="connsiteY19" fmla="*/ 966787 h 2070099"/>
                    <a:gd name="connsiteX20" fmla="*/ 2112962 w 2474912"/>
                    <a:gd name="connsiteY20" fmla="*/ 166687 h 2070099"/>
                    <a:gd name="connsiteX21" fmla="*/ 2236787 w 2474912"/>
                    <a:gd name="connsiteY21" fmla="*/ 242887 h 2070099"/>
                    <a:gd name="connsiteX22" fmla="*/ 2160587 w 2474912"/>
                    <a:gd name="connsiteY22" fmla="*/ 966787 h 2070099"/>
                    <a:gd name="connsiteX23" fmla="*/ 2265362 w 2474912"/>
                    <a:gd name="connsiteY23" fmla="*/ 947737 h 2070099"/>
                    <a:gd name="connsiteX24" fmla="*/ 2265362 w 2474912"/>
                    <a:gd name="connsiteY24" fmla="*/ 1852612 h 2070099"/>
                    <a:gd name="connsiteX25" fmla="*/ 2151062 w 2474912"/>
                    <a:gd name="connsiteY25" fmla="*/ 2052637 h 2070099"/>
                    <a:gd name="connsiteX26" fmla="*/ 322262 w 2474912"/>
                    <a:gd name="connsiteY26" fmla="*/ 1957387 h 2070099"/>
                    <a:gd name="connsiteX0" fmla="*/ 323850 w 2486025"/>
                    <a:gd name="connsiteY0" fmla="*/ 1957387 h 2027237"/>
                    <a:gd name="connsiteX1" fmla="*/ 219075 w 2486025"/>
                    <a:gd name="connsiteY1" fmla="*/ 1814512 h 2027237"/>
                    <a:gd name="connsiteX2" fmla="*/ 352425 w 2486025"/>
                    <a:gd name="connsiteY2" fmla="*/ 900112 h 2027237"/>
                    <a:gd name="connsiteX3" fmla="*/ 495300 w 2486025"/>
                    <a:gd name="connsiteY3" fmla="*/ 804862 h 2027237"/>
                    <a:gd name="connsiteX4" fmla="*/ 609600 w 2486025"/>
                    <a:gd name="connsiteY4" fmla="*/ 157162 h 2027237"/>
                    <a:gd name="connsiteX5" fmla="*/ 771525 w 2486025"/>
                    <a:gd name="connsiteY5" fmla="*/ 204787 h 2027237"/>
                    <a:gd name="connsiteX6" fmla="*/ 771525 w 2486025"/>
                    <a:gd name="connsiteY6" fmla="*/ 862012 h 2027237"/>
                    <a:gd name="connsiteX7" fmla="*/ 971550 w 2486025"/>
                    <a:gd name="connsiteY7" fmla="*/ 890587 h 2027237"/>
                    <a:gd name="connsiteX8" fmla="*/ 1009650 w 2486025"/>
                    <a:gd name="connsiteY8" fmla="*/ 147637 h 2027237"/>
                    <a:gd name="connsiteX9" fmla="*/ 1219200 w 2486025"/>
                    <a:gd name="connsiteY9" fmla="*/ 128587 h 2027237"/>
                    <a:gd name="connsiteX10" fmla="*/ 1219200 w 2486025"/>
                    <a:gd name="connsiteY10" fmla="*/ 919162 h 2027237"/>
                    <a:gd name="connsiteX11" fmla="*/ 1419225 w 2486025"/>
                    <a:gd name="connsiteY11" fmla="*/ 747712 h 2027237"/>
                    <a:gd name="connsiteX12" fmla="*/ 1390650 w 2486025"/>
                    <a:gd name="connsiteY12" fmla="*/ 147637 h 2027237"/>
                    <a:gd name="connsiteX13" fmla="*/ 1543050 w 2486025"/>
                    <a:gd name="connsiteY13" fmla="*/ 138112 h 2027237"/>
                    <a:gd name="connsiteX14" fmla="*/ 1562100 w 2486025"/>
                    <a:gd name="connsiteY14" fmla="*/ 871537 h 2027237"/>
                    <a:gd name="connsiteX15" fmla="*/ 1704975 w 2486025"/>
                    <a:gd name="connsiteY15" fmla="*/ 928687 h 2027237"/>
                    <a:gd name="connsiteX16" fmla="*/ 1733550 w 2486025"/>
                    <a:gd name="connsiteY16" fmla="*/ 138112 h 2027237"/>
                    <a:gd name="connsiteX17" fmla="*/ 1895475 w 2486025"/>
                    <a:gd name="connsiteY17" fmla="*/ 185737 h 2027237"/>
                    <a:gd name="connsiteX18" fmla="*/ 1876425 w 2486025"/>
                    <a:gd name="connsiteY18" fmla="*/ 919162 h 2027237"/>
                    <a:gd name="connsiteX19" fmla="*/ 2066925 w 2486025"/>
                    <a:gd name="connsiteY19" fmla="*/ 966787 h 2027237"/>
                    <a:gd name="connsiteX20" fmla="*/ 2114550 w 2486025"/>
                    <a:gd name="connsiteY20" fmla="*/ 166687 h 2027237"/>
                    <a:gd name="connsiteX21" fmla="*/ 2238375 w 2486025"/>
                    <a:gd name="connsiteY21" fmla="*/ 242887 h 2027237"/>
                    <a:gd name="connsiteX22" fmla="*/ 2162175 w 2486025"/>
                    <a:gd name="connsiteY22" fmla="*/ 966787 h 2027237"/>
                    <a:gd name="connsiteX23" fmla="*/ 2266950 w 2486025"/>
                    <a:gd name="connsiteY23" fmla="*/ 947737 h 2027237"/>
                    <a:gd name="connsiteX24" fmla="*/ 2266950 w 2486025"/>
                    <a:gd name="connsiteY24" fmla="*/ 1852612 h 2027237"/>
                    <a:gd name="connsiteX25" fmla="*/ 2162175 w 2486025"/>
                    <a:gd name="connsiteY25" fmla="*/ 1995487 h 2027237"/>
                    <a:gd name="connsiteX26" fmla="*/ 323850 w 2486025"/>
                    <a:gd name="connsiteY26" fmla="*/ 1957387 h 2027237"/>
                    <a:gd name="connsiteX0" fmla="*/ 323850 w 2295525"/>
                    <a:gd name="connsiteY0" fmla="*/ 1957387 h 2027237"/>
                    <a:gd name="connsiteX1" fmla="*/ 219075 w 2295525"/>
                    <a:gd name="connsiteY1" fmla="*/ 1814512 h 2027237"/>
                    <a:gd name="connsiteX2" fmla="*/ 352425 w 2295525"/>
                    <a:gd name="connsiteY2" fmla="*/ 900112 h 2027237"/>
                    <a:gd name="connsiteX3" fmla="*/ 495300 w 2295525"/>
                    <a:gd name="connsiteY3" fmla="*/ 804862 h 2027237"/>
                    <a:gd name="connsiteX4" fmla="*/ 609600 w 2295525"/>
                    <a:gd name="connsiteY4" fmla="*/ 157162 h 2027237"/>
                    <a:gd name="connsiteX5" fmla="*/ 771525 w 2295525"/>
                    <a:gd name="connsiteY5" fmla="*/ 204787 h 2027237"/>
                    <a:gd name="connsiteX6" fmla="*/ 771525 w 2295525"/>
                    <a:gd name="connsiteY6" fmla="*/ 862012 h 2027237"/>
                    <a:gd name="connsiteX7" fmla="*/ 971550 w 2295525"/>
                    <a:gd name="connsiteY7" fmla="*/ 890587 h 2027237"/>
                    <a:gd name="connsiteX8" fmla="*/ 1009650 w 2295525"/>
                    <a:gd name="connsiteY8" fmla="*/ 147637 h 2027237"/>
                    <a:gd name="connsiteX9" fmla="*/ 1219200 w 2295525"/>
                    <a:gd name="connsiteY9" fmla="*/ 128587 h 2027237"/>
                    <a:gd name="connsiteX10" fmla="*/ 1219200 w 2295525"/>
                    <a:gd name="connsiteY10" fmla="*/ 919162 h 2027237"/>
                    <a:gd name="connsiteX11" fmla="*/ 1419225 w 2295525"/>
                    <a:gd name="connsiteY11" fmla="*/ 747712 h 2027237"/>
                    <a:gd name="connsiteX12" fmla="*/ 1390650 w 2295525"/>
                    <a:gd name="connsiteY12" fmla="*/ 147637 h 2027237"/>
                    <a:gd name="connsiteX13" fmla="*/ 1543050 w 2295525"/>
                    <a:gd name="connsiteY13" fmla="*/ 138112 h 2027237"/>
                    <a:gd name="connsiteX14" fmla="*/ 1562100 w 2295525"/>
                    <a:gd name="connsiteY14" fmla="*/ 871537 h 2027237"/>
                    <a:gd name="connsiteX15" fmla="*/ 1704975 w 2295525"/>
                    <a:gd name="connsiteY15" fmla="*/ 928687 h 2027237"/>
                    <a:gd name="connsiteX16" fmla="*/ 1733550 w 2295525"/>
                    <a:gd name="connsiteY16" fmla="*/ 138112 h 2027237"/>
                    <a:gd name="connsiteX17" fmla="*/ 1895475 w 2295525"/>
                    <a:gd name="connsiteY17" fmla="*/ 185737 h 2027237"/>
                    <a:gd name="connsiteX18" fmla="*/ 1876425 w 2295525"/>
                    <a:gd name="connsiteY18" fmla="*/ 919162 h 2027237"/>
                    <a:gd name="connsiteX19" fmla="*/ 2066925 w 2295525"/>
                    <a:gd name="connsiteY19" fmla="*/ 966787 h 2027237"/>
                    <a:gd name="connsiteX20" fmla="*/ 2114550 w 2295525"/>
                    <a:gd name="connsiteY20" fmla="*/ 166687 h 2027237"/>
                    <a:gd name="connsiteX21" fmla="*/ 2238375 w 2295525"/>
                    <a:gd name="connsiteY21" fmla="*/ 242887 h 2027237"/>
                    <a:gd name="connsiteX22" fmla="*/ 2162175 w 2295525"/>
                    <a:gd name="connsiteY22" fmla="*/ 966787 h 2027237"/>
                    <a:gd name="connsiteX23" fmla="*/ 2266950 w 2295525"/>
                    <a:gd name="connsiteY23" fmla="*/ 947737 h 2027237"/>
                    <a:gd name="connsiteX24" fmla="*/ 2266950 w 2295525"/>
                    <a:gd name="connsiteY24" fmla="*/ 1852612 h 2027237"/>
                    <a:gd name="connsiteX25" fmla="*/ 2162175 w 2295525"/>
                    <a:gd name="connsiteY25" fmla="*/ 1995487 h 2027237"/>
                    <a:gd name="connsiteX26" fmla="*/ 323850 w 2295525"/>
                    <a:gd name="connsiteY26" fmla="*/ 1957387 h 2027237"/>
                    <a:gd name="connsiteX0" fmla="*/ 323850 w 2371725"/>
                    <a:gd name="connsiteY0" fmla="*/ 1957387 h 2027237"/>
                    <a:gd name="connsiteX1" fmla="*/ 219075 w 2371725"/>
                    <a:gd name="connsiteY1" fmla="*/ 1814512 h 2027237"/>
                    <a:gd name="connsiteX2" fmla="*/ 352425 w 2371725"/>
                    <a:gd name="connsiteY2" fmla="*/ 900112 h 2027237"/>
                    <a:gd name="connsiteX3" fmla="*/ 495300 w 2371725"/>
                    <a:gd name="connsiteY3" fmla="*/ 804862 h 2027237"/>
                    <a:gd name="connsiteX4" fmla="*/ 609600 w 2371725"/>
                    <a:gd name="connsiteY4" fmla="*/ 157162 h 2027237"/>
                    <a:gd name="connsiteX5" fmla="*/ 771525 w 2371725"/>
                    <a:gd name="connsiteY5" fmla="*/ 204787 h 2027237"/>
                    <a:gd name="connsiteX6" fmla="*/ 771525 w 2371725"/>
                    <a:gd name="connsiteY6" fmla="*/ 862012 h 2027237"/>
                    <a:gd name="connsiteX7" fmla="*/ 971550 w 2371725"/>
                    <a:gd name="connsiteY7" fmla="*/ 890587 h 2027237"/>
                    <a:gd name="connsiteX8" fmla="*/ 1009650 w 2371725"/>
                    <a:gd name="connsiteY8" fmla="*/ 147637 h 2027237"/>
                    <a:gd name="connsiteX9" fmla="*/ 1219200 w 2371725"/>
                    <a:gd name="connsiteY9" fmla="*/ 128587 h 2027237"/>
                    <a:gd name="connsiteX10" fmla="*/ 1219200 w 2371725"/>
                    <a:gd name="connsiteY10" fmla="*/ 919162 h 2027237"/>
                    <a:gd name="connsiteX11" fmla="*/ 1419225 w 2371725"/>
                    <a:gd name="connsiteY11" fmla="*/ 747712 h 2027237"/>
                    <a:gd name="connsiteX12" fmla="*/ 1390650 w 2371725"/>
                    <a:gd name="connsiteY12" fmla="*/ 147637 h 2027237"/>
                    <a:gd name="connsiteX13" fmla="*/ 1543050 w 2371725"/>
                    <a:gd name="connsiteY13" fmla="*/ 138112 h 2027237"/>
                    <a:gd name="connsiteX14" fmla="*/ 1562100 w 2371725"/>
                    <a:gd name="connsiteY14" fmla="*/ 871537 h 2027237"/>
                    <a:gd name="connsiteX15" fmla="*/ 1704975 w 2371725"/>
                    <a:gd name="connsiteY15" fmla="*/ 928687 h 2027237"/>
                    <a:gd name="connsiteX16" fmla="*/ 1733550 w 2371725"/>
                    <a:gd name="connsiteY16" fmla="*/ 138112 h 2027237"/>
                    <a:gd name="connsiteX17" fmla="*/ 1895475 w 2371725"/>
                    <a:gd name="connsiteY17" fmla="*/ 185737 h 2027237"/>
                    <a:gd name="connsiteX18" fmla="*/ 1876425 w 2371725"/>
                    <a:gd name="connsiteY18" fmla="*/ 919162 h 2027237"/>
                    <a:gd name="connsiteX19" fmla="*/ 2066925 w 2371725"/>
                    <a:gd name="connsiteY19" fmla="*/ 966787 h 2027237"/>
                    <a:gd name="connsiteX20" fmla="*/ 2114550 w 2371725"/>
                    <a:gd name="connsiteY20" fmla="*/ 166687 h 2027237"/>
                    <a:gd name="connsiteX21" fmla="*/ 2238375 w 2371725"/>
                    <a:gd name="connsiteY21" fmla="*/ 242887 h 2027237"/>
                    <a:gd name="connsiteX22" fmla="*/ 2162175 w 2371725"/>
                    <a:gd name="connsiteY22" fmla="*/ 966787 h 2027237"/>
                    <a:gd name="connsiteX23" fmla="*/ 2266950 w 2371725"/>
                    <a:gd name="connsiteY23" fmla="*/ 947737 h 2027237"/>
                    <a:gd name="connsiteX24" fmla="*/ 2266950 w 2371725"/>
                    <a:gd name="connsiteY24" fmla="*/ 1852612 h 2027237"/>
                    <a:gd name="connsiteX25" fmla="*/ 2162175 w 2371725"/>
                    <a:gd name="connsiteY25" fmla="*/ 1995487 h 2027237"/>
                    <a:gd name="connsiteX26" fmla="*/ 323850 w 2371725"/>
                    <a:gd name="connsiteY26" fmla="*/ 1957387 h 2027237"/>
                    <a:gd name="connsiteX0" fmla="*/ 388938 w 2189163"/>
                    <a:gd name="connsiteY0" fmla="*/ 1966912 h 2027237"/>
                    <a:gd name="connsiteX1" fmla="*/ 36513 w 2189163"/>
                    <a:gd name="connsiteY1" fmla="*/ 1814512 h 2027237"/>
                    <a:gd name="connsiteX2" fmla="*/ 169863 w 2189163"/>
                    <a:gd name="connsiteY2" fmla="*/ 900112 h 2027237"/>
                    <a:gd name="connsiteX3" fmla="*/ 312738 w 2189163"/>
                    <a:gd name="connsiteY3" fmla="*/ 804862 h 2027237"/>
                    <a:gd name="connsiteX4" fmla="*/ 427038 w 2189163"/>
                    <a:gd name="connsiteY4" fmla="*/ 157162 h 2027237"/>
                    <a:gd name="connsiteX5" fmla="*/ 588963 w 2189163"/>
                    <a:gd name="connsiteY5" fmla="*/ 204787 h 2027237"/>
                    <a:gd name="connsiteX6" fmla="*/ 588963 w 2189163"/>
                    <a:gd name="connsiteY6" fmla="*/ 862012 h 2027237"/>
                    <a:gd name="connsiteX7" fmla="*/ 788988 w 2189163"/>
                    <a:gd name="connsiteY7" fmla="*/ 890587 h 2027237"/>
                    <a:gd name="connsiteX8" fmla="*/ 827088 w 2189163"/>
                    <a:gd name="connsiteY8" fmla="*/ 147637 h 2027237"/>
                    <a:gd name="connsiteX9" fmla="*/ 1036638 w 2189163"/>
                    <a:gd name="connsiteY9" fmla="*/ 128587 h 2027237"/>
                    <a:gd name="connsiteX10" fmla="*/ 1036638 w 2189163"/>
                    <a:gd name="connsiteY10" fmla="*/ 919162 h 2027237"/>
                    <a:gd name="connsiteX11" fmla="*/ 1236663 w 2189163"/>
                    <a:gd name="connsiteY11" fmla="*/ 747712 h 2027237"/>
                    <a:gd name="connsiteX12" fmla="*/ 1208088 w 2189163"/>
                    <a:gd name="connsiteY12" fmla="*/ 147637 h 2027237"/>
                    <a:gd name="connsiteX13" fmla="*/ 1360488 w 2189163"/>
                    <a:gd name="connsiteY13" fmla="*/ 138112 h 2027237"/>
                    <a:gd name="connsiteX14" fmla="*/ 1379538 w 2189163"/>
                    <a:gd name="connsiteY14" fmla="*/ 871537 h 2027237"/>
                    <a:gd name="connsiteX15" fmla="*/ 1522413 w 2189163"/>
                    <a:gd name="connsiteY15" fmla="*/ 928687 h 2027237"/>
                    <a:gd name="connsiteX16" fmla="*/ 1550988 w 2189163"/>
                    <a:gd name="connsiteY16" fmla="*/ 138112 h 2027237"/>
                    <a:gd name="connsiteX17" fmla="*/ 1712913 w 2189163"/>
                    <a:gd name="connsiteY17" fmla="*/ 185737 h 2027237"/>
                    <a:gd name="connsiteX18" fmla="*/ 1693863 w 2189163"/>
                    <a:gd name="connsiteY18" fmla="*/ 919162 h 2027237"/>
                    <a:gd name="connsiteX19" fmla="*/ 1884363 w 2189163"/>
                    <a:gd name="connsiteY19" fmla="*/ 966787 h 2027237"/>
                    <a:gd name="connsiteX20" fmla="*/ 1931988 w 2189163"/>
                    <a:gd name="connsiteY20" fmla="*/ 166687 h 2027237"/>
                    <a:gd name="connsiteX21" fmla="*/ 2055813 w 2189163"/>
                    <a:gd name="connsiteY21" fmla="*/ 242887 h 2027237"/>
                    <a:gd name="connsiteX22" fmla="*/ 1979613 w 2189163"/>
                    <a:gd name="connsiteY22" fmla="*/ 966787 h 2027237"/>
                    <a:gd name="connsiteX23" fmla="*/ 2084388 w 2189163"/>
                    <a:gd name="connsiteY23" fmla="*/ 947737 h 2027237"/>
                    <a:gd name="connsiteX24" fmla="*/ 2084388 w 2189163"/>
                    <a:gd name="connsiteY24" fmla="*/ 1852612 h 2027237"/>
                    <a:gd name="connsiteX25" fmla="*/ 1979613 w 2189163"/>
                    <a:gd name="connsiteY25" fmla="*/ 1995487 h 2027237"/>
                    <a:gd name="connsiteX26" fmla="*/ 388938 w 2189163"/>
                    <a:gd name="connsiteY26" fmla="*/ 1966912 h 2027237"/>
                    <a:gd name="connsiteX0" fmla="*/ 388938 w 2189163"/>
                    <a:gd name="connsiteY0" fmla="*/ 1966912 h 2027237"/>
                    <a:gd name="connsiteX1" fmla="*/ 36513 w 2189163"/>
                    <a:gd name="connsiteY1" fmla="*/ 1814512 h 2027237"/>
                    <a:gd name="connsiteX2" fmla="*/ 169863 w 2189163"/>
                    <a:gd name="connsiteY2" fmla="*/ 900112 h 2027237"/>
                    <a:gd name="connsiteX3" fmla="*/ 312738 w 2189163"/>
                    <a:gd name="connsiteY3" fmla="*/ 804862 h 2027237"/>
                    <a:gd name="connsiteX4" fmla="*/ 427038 w 2189163"/>
                    <a:gd name="connsiteY4" fmla="*/ 157162 h 2027237"/>
                    <a:gd name="connsiteX5" fmla="*/ 588963 w 2189163"/>
                    <a:gd name="connsiteY5" fmla="*/ 204787 h 2027237"/>
                    <a:gd name="connsiteX6" fmla="*/ 588963 w 2189163"/>
                    <a:gd name="connsiteY6" fmla="*/ 862012 h 2027237"/>
                    <a:gd name="connsiteX7" fmla="*/ 788988 w 2189163"/>
                    <a:gd name="connsiteY7" fmla="*/ 890587 h 2027237"/>
                    <a:gd name="connsiteX8" fmla="*/ 827088 w 2189163"/>
                    <a:gd name="connsiteY8" fmla="*/ 147637 h 2027237"/>
                    <a:gd name="connsiteX9" fmla="*/ 1036638 w 2189163"/>
                    <a:gd name="connsiteY9" fmla="*/ 128587 h 2027237"/>
                    <a:gd name="connsiteX10" fmla="*/ 1036638 w 2189163"/>
                    <a:gd name="connsiteY10" fmla="*/ 919162 h 2027237"/>
                    <a:gd name="connsiteX11" fmla="*/ 1236663 w 2189163"/>
                    <a:gd name="connsiteY11" fmla="*/ 747712 h 2027237"/>
                    <a:gd name="connsiteX12" fmla="*/ 1208088 w 2189163"/>
                    <a:gd name="connsiteY12" fmla="*/ 147637 h 2027237"/>
                    <a:gd name="connsiteX13" fmla="*/ 1360488 w 2189163"/>
                    <a:gd name="connsiteY13" fmla="*/ 138112 h 2027237"/>
                    <a:gd name="connsiteX14" fmla="*/ 1379538 w 2189163"/>
                    <a:gd name="connsiteY14" fmla="*/ 871537 h 2027237"/>
                    <a:gd name="connsiteX15" fmla="*/ 1522413 w 2189163"/>
                    <a:gd name="connsiteY15" fmla="*/ 928687 h 2027237"/>
                    <a:gd name="connsiteX16" fmla="*/ 1550988 w 2189163"/>
                    <a:gd name="connsiteY16" fmla="*/ 138112 h 2027237"/>
                    <a:gd name="connsiteX17" fmla="*/ 1712913 w 2189163"/>
                    <a:gd name="connsiteY17" fmla="*/ 185737 h 2027237"/>
                    <a:gd name="connsiteX18" fmla="*/ 1693863 w 2189163"/>
                    <a:gd name="connsiteY18" fmla="*/ 919162 h 2027237"/>
                    <a:gd name="connsiteX19" fmla="*/ 1884363 w 2189163"/>
                    <a:gd name="connsiteY19" fmla="*/ 966787 h 2027237"/>
                    <a:gd name="connsiteX20" fmla="*/ 1931988 w 2189163"/>
                    <a:gd name="connsiteY20" fmla="*/ 166687 h 2027237"/>
                    <a:gd name="connsiteX21" fmla="*/ 2055813 w 2189163"/>
                    <a:gd name="connsiteY21" fmla="*/ 242887 h 2027237"/>
                    <a:gd name="connsiteX22" fmla="*/ 1979613 w 2189163"/>
                    <a:gd name="connsiteY22" fmla="*/ 966787 h 2027237"/>
                    <a:gd name="connsiteX23" fmla="*/ 2084388 w 2189163"/>
                    <a:gd name="connsiteY23" fmla="*/ 947737 h 2027237"/>
                    <a:gd name="connsiteX24" fmla="*/ 2084388 w 2189163"/>
                    <a:gd name="connsiteY24" fmla="*/ 1852612 h 2027237"/>
                    <a:gd name="connsiteX25" fmla="*/ 1979613 w 2189163"/>
                    <a:gd name="connsiteY25" fmla="*/ 1995487 h 2027237"/>
                    <a:gd name="connsiteX26" fmla="*/ 388938 w 2189163"/>
                    <a:gd name="connsiteY26" fmla="*/ 1966912 h 2027237"/>
                    <a:gd name="connsiteX0" fmla="*/ 388938 w 2189163"/>
                    <a:gd name="connsiteY0" fmla="*/ 1966912 h 2027237"/>
                    <a:gd name="connsiteX1" fmla="*/ 36513 w 2189163"/>
                    <a:gd name="connsiteY1" fmla="*/ 1814512 h 2027237"/>
                    <a:gd name="connsiteX2" fmla="*/ 169863 w 2189163"/>
                    <a:gd name="connsiteY2" fmla="*/ 900112 h 2027237"/>
                    <a:gd name="connsiteX3" fmla="*/ 312738 w 2189163"/>
                    <a:gd name="connsiteY3" fmla="*/ 804862 h 2027237"/>
                    <a:gd name="connsiteX4" fmla="*/ 427038 w 2189163"/>
                    <a:gd name="connsiteY4" fmla="*/ 157162 h 2027237"/>
                    <a:gd name="connsiteX5" fmla="*/ 588963 w 2189163"/>
                    <a:gd name="connsiteY5" fmla="*/ 204787 h 2027237"/>
                    <a:gd name="connsiteX6" fmla="*/ 588963 w 2189163"/>
                    <a:gd name="connsiteY6" fmla="*/ 862012 h 2027237"/>
                    <a:gd name="connsiteX7" fmla="*/ 788988 w 2189163"/>
                    <a:gd name="connsiteY7" fmla="*/ 890587 h 2027237"/>
                    <a:gd name="connsiteX8" fmla="*/ 827088 w 2189163"/>
                    <a:gd name="connsiteY8" fmla="*/ 147637 h 2027237"/>
                    <a:gd name="connsiteX9" fmla="*/ 1036638 w 2189163"/>
                    <a:gd name="connsiteY9" fmla="*/ 128587 h 2027237"/>
                    <a:gd name="connsiteX10" fmla="*/ 1036638 w 2189163"/>
                    <a:gd name="connsiteY10" fmla="*/ 919162 h 2027237"/>
                    <a:gd name="connsiteX11" fmla="*/ 1236663 w 2189163"/>
                    <a:gd name="connsiteY11" fmla="*/ 747712 h 2027237"/>
                    <a:gd name="connsiteX12" fmla="*/ 1208088 w 2189163"/>
                    <a:gd name="connsiteY12" fmla="*/ 147637 h 2027237"/>
                    <a:gd name="connsiteX13" fmla="*/ 1360488 w 2189163"/>
                    <a:gd name="connsiteY13" fmla="*/ 138112 h 2027237"/>
                    <a:gd name="connsiteX14" fmla="*/ 1379538 w 2189163"/>
                    <a:gd name="connsiteY14" fmla="*/ 871537 h 2027237"/>
                    <a:gd name="connsiteX15" fmla="*/ 1522413 w 2189163"/>
                    <a:gd name="connsiteY15" fmla="*/ 928687 h 2027237"/>
                    <a:gd name="connsiteX16" fmla="*/ 1550988 w 2189163"/>
                    <a:gd name="connsiteY16" fmla="*/ 138112 h 2027237"/>
                    <a:gd name="connsiteX17" fmla="*/ 1712913 w 2189163"/>
                    <a:gd name="connsiteY17" fmla="*/ 185737 h 2027237"/>
                    <a:gd name="connsiteX18" fmla="*/ 1693863 w 2189163"/>
                    <a:gd name="connsiteY18" fmla="*/ 919162 h 2027237"/>
                    <a:gd name="connsiteX19" fmla="*/ 1884363 w 2189163"/>
                    <a:gd name="connsiteY19" fmla="*/ 966787 h 2027237"/>
                    <a:gd name="connsiteX20" fmla="*/ 1931988 w 2189163"/>
                    <a:gd name="connsiteY20" fmla="*/ 166687 h 2027237"/>
                    <a:gd name="connsiteX21" fmla="*/ 2055813 w 2189163"/>
                    <a:gd name="connsiteY21" fmla="*/ 242887 h 2027237"/>
                    <a:gd name="connsiteX22" fmla="*/ 1979613 w 2189163"/>
                    <a:gd name="connsiteY22" fmla="*/ 966787 h 2027237"/>
                    <a:gd name="connsiteX23" fmla="*/ 2084388 w 2189163"/>
                    <a:gd name="connsiteY23" fmla="*/ 947737 h 2027237"/>
                    <a:gd name="connsiteX24" fmla="*/ 2084388 w 2189163"/>
                    <a:gd name="connsiteY24" fmla="*/ 1852612 h 2027237"/>
                    <a:gd name="connsiteX25" fmla="*/ 1979613 w 2189163"/>
                    <a:gd name="connsiteY25" fmla="*/ 1995487 h 2027237"/>
                    <a:gd name="connsiteX26" fmla="*/ 388938 w 2189163"/>
                    <a:gd name="connsiteY26" fmla="*/ 1966912 h 2027237"/>
                    <a:gd name="connsiteX0" fmla="*/ 293688 w 2093913"/>
                    <a:gd name="connsiteY0" fmla="*/ 1966912 h 2027237"/>
                    <a:gd name="connsiteX1" fmla="*/ 36513 w 2093913"/>
                    <a:gd name="connsiteY1" fmla="*/ 1766887 h 2027237"/>
                    <a:gd name="connsiteX2" fmla="*/ 74613 w 2093913"/>
                    <a:gd name="connsiteY2" fmla="*/ 900112 h 2027237"/>
                    <a:gd name="connsiteX3" fmla="*/ 217488 w 2093913"/>
                    <a:gd name="connsiteY3" fmla="*/ 804862 h 2027237"/>
                    <a:gd name="connsiteX4" fmla="*/ 331788 w 2093913"/>
                    <a:gd name="connsiteY4" fmla="*/ 157162 h 2027237"/>
                    <a:gd name="connsiteX5" fmla="*/ 493713 w 2093913"/>
                    <a:gd name="connsiteY5" fmla="*/ 204787 h 2027237"/>
                    <a:gd name="connsiteX6" fmla="*/ 493713 w 2093913"/>
                    <a:gd name="connsiteY6" fmla="*/ 862012 h 2027237"/>
                    <a:gd name="connsiteX7" fmla="*/ 693738 w 2093913"/>
                    <a:gd name="connsiteY7" fmla="*/ 890587 h 2027237"/>
                    <a:gd name="connsiteX8" fmla="*/ 731838 w 2093913"/>
                    <a:gd name="connsiteY8" fmla="*/ 147637 h 2027237"/>
                    <a:gd name="connsiteX9" fmla="*/ 941388 w 2093913"/>
                    <a:gd name="connsiteY9" fmla="*/ 128587 h 2027237"/>
                    <a:gd name="connsiteX10" fmla="*/ 941388 w 2093913"/>
                    <a:gd name="connsiteY10" fmla="*/ 919162 h 2027237"/>
                    <a:gd name="connsiteX11" fmla="*/ 1141413 w 2093913"/>
                    <a:gd name="connsiteY11" fmla="*/ 747712 h 2027237"/>
                    <a:gd name="connsiteX12" fmla="*/ 1112838 w 2093913"/>
                    <a:gd name="connsiteY12" fmla="*/ 147637 h 2027237"/>
                    <a:gd name="connsiteX13" fmla="*/ 1265238 w 2093913"/>
                    <a:gd name="connsiteY13" fmla="*/ 138112 h 2027237"/>
                    <a:gd name="connsiteX14" fmla="*/ 1284288 w 2093913"/>
                    <a:gd name="connsiteY14" fmla="*/ 871537 h 2027237"/>
                    <a:gd name="connsiteX15" fmla="*/ 1427163 w 2093913"/>
                    <a:gd name="connsiteY15" fmla="*/ 928687 h 2027237"/>
                    <a:gd name="connsiteX16" fmla="*/ 1455738 w 2093913"/>
                    <a:gd name="connsiteY16" fmla="*/ 138112 h 2027237"/>
                    <a:gd name="connsiteX17" fmla="*/ 1617663 w 2093913"/>
                    <a:gd name="connsiteY17" fmla="*/ 185737 h 2027237"/>
                    <a:gd name="connsiteX18" fmla="*/ 1598613 w 2093913"/>
                    <a:gd name="connsiteY18" fmla="*/ 919162 h 2027237"/>
                    <a:gd name="connsiteX19" fmla="*/ 1789113 w 2093913"/>
                    <a:gd name="connsiteY19" fmla="*/ 966787 h 2027237"/>
                    <a:gd name="connsiteX20" fmla="*/ 1836738 w 2093913"/>
                    <a:gd name="connsiteY20" fmla="*/ 166687 h 2027237"/>
                    <a:gd name="connsiteX21" fmla="*/ 1960563 w 2093913"/>
                    <a:gd name="connsiteY21" fmla="*/ 242887 h 2027237"/>
                    <a:gd name="connsiteX22" fmla="*/ 1884363 w 2093913"/>
                    <a:gd name="connsiteY22" fmla="*/ 966787 h 2027237"/>
                    <a:gd name="connsiteX23" fmla="*/ 1989138 w 2093913"/>
                    <a:gd name="connsiteY23" fmla="*/ 947737 h 2027237"/>
                    <a:gd name="connsiteX24" fmla="*/ 1989138 w 2093913"/>
                    <a:gd name="connsiteY24" fmla="*/ 1852612 h 2027237"/>
                    <a:gd name="connsiteX25" fmla="*/ 1884363 w 2093913"/>
                    <a:gd name="connsiteY25" fmla="*/ 1995487 h 2027237"/>
                    <a:gd name="connsiteX26" fmla="*/ 293688 w 2093913"/>
                    <a:gd name="connsiteY26" fmla="*/ 1966912 h 2027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2093913" h="2027237">
                      <a:moveTo>
                        <a:pt x="293688" y="1966912"/>
                      </a:moveTo>
                      <a:cubicBezTo>
                        <a:pt x="84138" y="1955800"/>
                        <a:pt x="73026" y="1944687"/>
                        <a:pt x="36513" y="1766887"/>
                      </a:cubicBezTo>
                      <a:cubicBezTo>
                        <a:pt x="0" y="1589087"/>
                        <a:pt x="44451" y="1060450"/>
                        <a:pt x="74613" y="900112"/>
                      </a:cubicBezTo>
                      <a:cubicBezTo>
                        <a:pt x="104776" y="739775"/>
                        <a:pt x="174626" y="928687"/>
                        <a:pt x="217488" y="804862"/>
                      </a:cubicBezTo>
                      <a:cubicBezTo>
                        <a:pt x="260350" y="681037"/>
                        <a:pt x="285751" y="257174"/>
                        <a:pt x="331788" y="157162"/>
                      </a:cubicBezTo>
                      <a:cubicBezTo>
                        <a:pt x="377825" y="57150"/>
                        <a:pt x="466726" y="87312"/>
                        <a:pt x="493713" y="204787"/>
                      </a:cubicBezTo>
                      <a:cubicBezTo>
                        <a:pt x="520700" y="322262"/>
                        <a:pt x="460376" y="747712"/>
                        <a:pt x="493713" y="862012"/>
                      </a:cubicBezTo>
                      <a:cubicBezTo>
                        <a:pt x="527051" y="976312"/>
                        <a:pt x="654050" y="1009650"/>
                        <a:pt x="693738" y="890587"/>
                      </a:cubicBezTo>
                      <a:cubicBezTo>
                        <a:pt x="733426" y="771524"/>
                        <a:pt x="690563" y="274637"/>
                        <a:pt x="731838" y="147637"/>
                      </a:cubicBezTo>
                      <a:cubicBezTo>
                        <a:pt x="773113" y="20637"/>
                        <a:pt x="906463" y="0"/>
                        <a:pt x="941388" y="128587"/>
                      </a:cubicBezTo>
                      <a:cubicBezTo>
                        <a:pt x="976313" y="257174"/>
                        <a:pt x="908051" y="815975"/>
                        <a:pt x="941388" y="919162"/>
                      </a:cubicBezTo>
                      <a:cubicBezTo>
                        <a:pt x="974726" y="1022350"/>
                        <a:pt x="1112838" y="876299"/>
                        <a:pt x="1141413" y="747712"/>
                      </a:cubicBezTo>
                      <a:cubicBezTo>
                        <a:pt x="1169988" y="619125"/>
                        <a:pt x="1092200" y="249237"/>
                        <a:pt x="1112838" y="147637"/>
                      </a:cubicBezTo>
                      <a:cubicBezTo>
                        <a:pt x="1133476" y="46037"/>
                        <a:pt x="1236663" y="17462"/>
                        <a:pt x="1265238" y="138112"/>
                      </a:cubicBezTo>
                      <a:cubicBezTo>
                        <a:pt x="1293813" y="258762"/>
                        <a:pt x="1257301" y="739775"/>
                        <a:pt x="1284288" y="871537"/>
                      </a:cubicBezTo>
                      <a:cubicBezTo>
                        <a:pt x="1311276" y="1003300"/>
                        <a:pt x="1398588" y="1050924"/>
                        <a:pt x="1427163" y="928687"/>
                      </a:cubicBezTo>
                      <a:cubicBezTo>
                        <a:pt x="1455738" y="806450"/>
                        <a:pt x="1423988" y="261937"/>
                        <a:pt x="1455738" y="138112"/>
                      </a:cubicBezTo>
                      <a:cubicBezTo>
                        <a:pt x="1487488" y="14287"/>
                        <a:pt x="1593850" y="55562"/>
                        <a:pt x="1617663" y="185737"/>
                      </a:cubicBezTo>
                      <a:cubicBezTo>
                        <a:pt x="1641476" y="315912"/>
                        <a:pt x="1570038" y="788987"/>
                        <a:pt x="1598613" y="919162"/>
                      </a:cubicBezTo>
                      <a:cubicBezTo>
                        <a:pt x="1627188" y="1049337"/>
                        <a:pt x="1749426" y="1092200"/>
                        <a:pt x="1789113" y="966787"/>
                      </a:cubicBezTo>
                      <a:cubicBezTo>
                        <a:pt x="1828801" y="841375"/>
                        <a:pt x="1808163" y="287337"/>
                        <a:pt x="1836738" y="166687"/>
                      </a:cubicBezTo>
                      <a:cubicBezTo>
                        <a:pt x="1865313" y="46037"/>
                        <a:pt x="1952626" y="109537"/>
                        <a:pt x="1960563" y="242887"/>
                      </a:cubicBezTo>
                      <a:cubicBezTo>
                        <a:pt x="1968501" y="376237"/>
                        <a:pt x="1879601" y="849312"/>
                        <a:pt x="1884363" y="966787"/>
                      </a:cubicBezTo>
                      <a:cubicBezTo>
                        <a:pt x="1889125" y="1084262"/>
                        <a:pt x="1971676" y="800100"/>
                        <a:pt x="1989138" y="947737"/>
                      </a:cubicBezTo>
                      <a:cubicBezTo>
                        <a:pt x="2006600" y="1095374"/>
                        <a:pt x="2006600" y="1677987"/>
                        <a:pt x="1989138" y="1852612"/>
                      </a:cubicBezTo>
                      <a:cubicBezTo>
                        <a:pt x="1971676" y="2027237"/>
                        <a:pt x="2093913" y="1825625"/>
                        <a:pt x="1884363" y="1995487"/>
                      </a:cubicBezTo>
                      <a:cubicBezTo>
                        <a:pt x="1560513" y="2012949"/>
                        <a:pt x="617538" y="1997075"/>
                        <a:pt x="293688" y="1966912"/>
                      </a:cubicBezTo>
                      <a:close/>
                    </a:path>
                  </a:pathLst>
                </a:custGeom>
                <a:solidFill>
                  <a:srgbClr val="FF7C80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" name="Oval 16"/>
                <p:cNvSpPr/>
                <p:nvPr/>
              </p:nvSpPr>
              <p:spPr>
                <a:xfrm>
                  <a:off x="1638300" y="3286125"/>
                  <a:ext cx="590550" cy="2857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5" name="Group 49"/>
            <p:cNvGrpSpPr/>
            <p:nvPr/>
          </p:nvGrpSpPr>
          <p:grpSpPr>
            <a:xfrm flipH="1">
              <a:off x="3133727" y="2514599"/>
              <a:ext cx="1733549" cy="333375"/>
              <a:chOff x="1485900" y="1814513"/>
              <a:chExt cx="4285720" cy="1033462"/>
            </a:xfrm>
          </p:grpSpPr>
          <p:grpSp>
            <p:nvGrpSpPr>
              <p:cNvPr id="6" name="Group 50"/>
              <p:cNvGrpSpPr/>
              <p:nvPr/>
            </p:nvGrpSpPr>
            <p:grpSpPr>
              <a:xfrm>
                <a:off x="3562350" y="1814513"/>
                <a:ext cx="1000125" cy="1023937"/>
                <a:chOff x="887412" y="1938338"/>
                <a:chExt cx="2093913" cy="2027237"/>
              </a:xfrm>
            </p:grpSpPr>
            <p:sp>
              <p:nvSpPr>
                <p:cNvPr id="16" name="Freeform 15"/>
                <p:cNvSpPr/>
                <p:nvPr/>
              </p:nvSpPr>
              <p:spPr>
                <a:xfrm>
                  <a:off x="887412" y="1938338"/>
                  <a:ext cx="2093913" cy="2027237"/>
                </a:xfrm>
                <a:custGeom>
                  <a:avLst/>
                  <a:gdLst>
                    <a:gd name="connsiteX0" fmla="*/ 300037 w 2451099"/>
                    <a:gd name="connsiteY0" fmla="*/ 1957387 h 2179637"/>
                    <a:gd name="connsiteX1" fmla="*/ 328612 w 2451099"/>
                    <a:gd name="connsiteY1" fmla="*/ 900112 h 2179637"/>
                    <a:gd name="connsiteX2" fmla="*/ 471487 w 2451099"/>
                    <a:gd name="connsiteY2" fmla="*/ 804862 h 2179637"/>
                    <a:gd name="connsiteX3" fmla="*/ 585787 w 2451099"/>
                    <a:gd name="connsiteY3" fmla="*/ 157162 h 2179637"/>
                    <a:gd name="connsiteX4" fmla="*/ 747712 w 2451099"/>
                    <a:gd name="connsiteY4" fmla="*/ 204787 h 2179637"/>
                    <a:gd name="connsiteX5" fmla="*/ 747712 w 2451099"/>
                    <a:gd name="connsiteY5" fmla="*/ 862012 h 2179637"/>
                    <a:gd name="connsiteX6" fmla="*/ 947737 w 2451099"/>
                    <a:gd name="connsiteY6" fmla="*/ 890587 h 2179637"/>
                    <a:gd name="connsiteX7" fmla="*/ 985837 w 2451099"/>
                    <a:gd name="connsiteY7" fmla="*/ 147637 h 2179637"/>
                    <a:gd name="connsiteX8" fmla="*/ 1195387 w 2451099"/>
                    <a:gd name="connsiteY8" fmla="*/ 128587 h 2179637"/>
                    <a:gd name="connsiteX9" fmla="*/ 1195387 w 2451099"/>
                    <a:gd name="connsiteY9" fmla="*/ 919162 h 2179637"/>
                    <a:gd name="connsiteX10" fmla="*/ 1395412 w 2451099"/>
                    <a:gd name="connsiteY10" fmla="*/ 747712 h 2179637"/>
                    <a:gd name="connsiteX11" fmla="*/ 1366837 w 2451099"/>
                    <a:gd name="connsiteY11" fmla="*/ 147637 h 2179637"/>
                    <a:gd name="connsiteX12" fmla="*/ 1519237 w 2451099"/>
                    <a:gd name="connsiteY12" fmla="*/ 138112 h 2179637"/>
                    <a:gd name="connsiteX13" fmla="*/ 1538287 w 2451099"/>
                    <a:gd name="connsiteY13" fmla="*/ 871537 h 2179637"/>
                    <a:gd name="connsiteX14" fmla="*/ 1681162 w 2451099"/>
                    <a:gd name="connsiteY14" fmla="*/ 928687 h 2179637"/>
                    <a:gd name="connsiteX15" fmla="*/ 1709737 w 2451099"/>
                    <a:gd name="connsiteY15" fmla="*/ 138112 h 2179637"/>
                    <a:gd name="connsiteX16" fmla="*/ 1871662 w 2451099"/>
                    <a:gd name="connsiteY16" fmla="*/ 185737 h 2179637"/>
                    <a:gd name="connsiteX17" fmla="*/ 1852612 w 2451099"/>
                    <a:gd name="connsiteY17" fmla="*/ 919162 h 2179637"/>
                    <a:gd name="connsiteX18" fmla="*/ 2043112 w 2451099"/>
                    <a:gd name="connsiteY18" fmla="*/ 966787 h 2179637"/>
                    <a:gd name="connsiteX19" fmla="*/ 2090737 w 2451099"/>
                    <a:gd name="connsiteY19" fmla="*/ 166687 h 2179637"/>
                    <a:gd name="connsiteX20" fmla="*/ 2214562 w 2451099"/>
                    <a:gd name="connsiteY20" fmla="*/ 242887 h 2179637"/>
                    <a:gd name="connsiteX21" fmla="*/ 2138362 w 2451099"/>
                    <a:gd name="connsiteY21" fmla="*/ 966787 h 2179637"/>
                    <a:gd name="connsiteX22" fmla="*/ 2243137 w 2451099"/>
                    <a:gd name="connsiteY22" fmla="*/ 947737 h 2179637"/>
                    <a:gd name="connsiteX23" fmla="*/ 2243137 w 2451099"/>
                    <a:gd name="connsiteY23" fmla="*/ 1995487 h 2179637"/>
                    <a:gd name="connsiteX24" fmla="*/ 2128837 w 2451099"/>
                    <a:gd name="connsiteY24" fmla="*/ 2052637 h 2179637"/>
                    <a:gd name="connsiteX25" fmla="*/ 300037 w 2451099"/>
                    <a:gd name="connsiteY25" fmla="*/ 1957387 h 2179637"/>
                    <a:gd name="connsiteX0" fmla="*/ 322262 w 2473324"/>
                    <a:gd name="connsiteY0" fmla="*/ 1957387 h 2179637"/>
                    <a:gd name="connsiteX1" fmla="*/ 217487 w 2473324"/>
                    <a:gd name="connsiteY1" fmla="*/ 1814512 h 2179637"/>
                    <a:gd name="connsiteX2" fmla="*/ 350837 w 2473324"/>
                    <a:gd name="connsiteY2" fmla="*/ 900112 h 2179637"/>
                    <a:gd name="connsiteX3" fmla="*/ 493712 w 2473324"/>
                    <a:gd name="connsiteY3" fmla="*/ 804862 h 2179637"/>
                    <a:gd name="connsiteX4" fmla="*/ 608012 w 2473324"/>
                    <a:gd name="connsiteY4" fmla="*/ 157162 h 2179637"/>
                    <a:gd name="connsiteX5" fmla="*/ 769937 w 2473324"/>
                    <a:gd name="connsiteY5" fmla="*/ 204787 h 2179637"/>
                    <a:gd name="connsiteX6" fmla="*/ 769937 w 2473324"/>
                    <a:gd name="connsiteY6" fmla="*/ 862012 h 2179637"/>
                    <a:gd name="connsiteX7" fmla="*/ 969962 w 2473324"/>
                    <a:gd name="connsiteY7" fmla="*/ 890587 h 2179637"/>
                    <a:gd name="connsiteX8" fmla="*/ 1008062 w 2473324"/>
                    <a:gd name="connsiteY8" fmla="*/ 147637 h 2179637"/>
                    <a:gd name="connsiteX9" fmla="*/ 1217612 w 2473324"/>
                    <a:gd name="connsiteY9" fmla="*/ 128587 h 2179637"/>
                    <a:gd name="connsiteX10" fmla="*/ 1217612 w 2473324"/>
                    <a:gd name="connsiteY10" fmla="*/ 919162 h 2179637"/>
                    <a:gd name="connsiteX11" fmla="*/ 1417637 w 2473324"/>
                    <a:gd name="connsiteY11" fmla="*/ 747712 h 2179637"/>
                    <a:gd name="connsiteX12" fmla="*/ 1389062 w 2473324"/>
                    <a:gd name="connsiteY12" fmla="*/ 147637 h 2179637"/>
                    <a:gd name="connsiteX13" fmla="*/ 1541462 w 2473324"/>
                    <a:gd name="connsiteY13" fmla="*/ 138112 h 2179637"/>
                    <a:gd name="connsiteX14" fmla="*/ 1560512 w 2473324"/>
                    <a:gd name="connsiteY14" fmla="*/ 871537 h 2179637"/>
                    <a:gd name="connsiteX15" fmla="*/ 1703387 w 2473324"/>
                    <a:gd name="connsiteY15" fmla="*/ 928687 h 2179637"/>
                    <a:gd name="connsiteX16" fmla="*/ 1731962 w 2473324"/>
                    <a:gd name="connsiteY16" fmla="*/ 138112 h 2179637"/>
                    <a:gd name="connsiteX17" fmla="*/ 1893887 w 2473324"/>
                    <a:gd name="connsiteY17" fmla="*/ 185737 h 2179637"/>
                    <a:gd name="connsiteX18" fmla="*/ 1874837 w 2473324"/>
                    <a:gd name="connsiteY18" fmla="*/ 919162 h 2179637"/>
                    <a:gd name="connsiteX19" fmla="*/ 2065337 w 2473324"/>
                    <a:gd name="connsiteY19" fmla="*/ 966787 h 2179637"/>
                    <a:gd name="connsiteX20" fmla="*/ 2112962 w 2473324"/>
                    <a:gd name="connsiteY20" fmla="*/ 166687 h 2179637"/>
                    <a:gd name="connsiteX21" fmla="*/ 2236787 w 2473324"/>
                    <a:gd name="connsiteY21" fmla="*/ 242887 h 2179637"/>
                    <a:gd name="connsiteX22" fmla="*/ 2160587 w 2473324"/>
                    <a:gd name="connsiteY22" fmla="*/ 966787 h 2179637"/>
                    <a:gd name="connsiteX23" fmla="*/ 2265362 w 2473324"/>
                    <a:gd name="connsiteY23" fmla="*/ 947737 h 2179637"/>
                    <a:gd name="connsiteX24" fmla="*/ 2265362 w 2473324"/>
                    <a:gd name="connsiteY24" fmla="*/ 1995487 h 2179637"/>
                    <a:gd name="connsiteX25" fmla="*/ 2151062 w 2473324"/>
                    <a:gd name="connsiteY25" fmla="*/ 2052637 h 2179637"/>
                    <a:gd name="connsiteX26" fmla="*/ 322262 w 2473324"/>
                    <a:gd name="connsiteY26" fmla="*/ 1957387 h 2179637"/>
                    <a:gd name="connsiteX0" fmla="*/ 322262 w 2474912"/>
                    <a:gd name="connsiteY0" fmla="*/ 1957387 h 2070099"/>
                    <a:gd name="connsiteX1" fmla="*/ 217487 w 2474912"/>
                    <a:gd name="connsiteY1" fmla="*/ 1814512 h 2070099"/>
                    <a:gd name="connsiteX2" fmla="*/ 350837 w 2474912"/>
                    <a:gd name="connsiteY2" fmla="*/ 900112 h 2070099"/>
                    <a:gd name="connsiteX3" fmla="*/ 493712 w 2474912"/>
                    <a:gd name="connsiteY3" fmla="*/ 804862 h 2070099"/>
                    <a:gd name="connsiteX4" fmla="*/ 608012 w 2474912"/>
                    <a:gd name="connsiteY4" fmla="*/ 157162 h 2070099"/>
                    <a:gd name="connsiteX5" fmla="*/ 769937 w 2474912"/>
                    <a:gd name="connsiteY5" fmla="*/ 204787 h 2070099"/>
                    <a:gd name="connsiteX6" fmla="*/ 769937 w 2474912"/>
                    <a:gd name="connsiteY6" fmla="*/ 862012 h 2070099"/>
                    <a:gd name="connsiteX7" fmla="*/ 969962 w 2474912"/>
                    <a:gd name="connsiteY7" fmla="*/ 890587 h 2070099"/>
                    <a:gd name="connsiteX8" fmla="*/ 1008062 w 2474912"/>
                    <a:gd name="connsiteY8" fmla="*/ 147637 h 2070099"/>
                    <a:gd name="connsiteX9" fmla="*/ 1217612 w 2474912"/>
                    <a:gd name="connsiteY9" fmla="*/ 128587 h 2070099"/>
                    <a:gd name="connsiteX10" fmla="*/ 1217612 w 2474912"/>
                    <a:gd name="connsiteY10" fmla="*/ 919162 h 2070099"/>
                    <a:gd name="connsiteX11" fmla="*/ 1417637 w 2474912"/>
                    <a:gd name="connsiteY11" fmla="*/ 747712 h 2070099"/>
                    <a:gd name="connsiteX12" fmla="*/ 1389062 w 2474912"/>
                    <a:gd name="connsiteY12" fmla="*/ 147637 h 2070099"/>
                    <a:gd name="connsiteX13" fmla="*/ 1541462 w 2474912"/>
                    <a:gd name="connsiteY13" fmla="*/ 138112 h 2070099"/>
                    <a:gd name="connsiteX14" fmla="*/ 1560512 w 2474912"/>
                    <a:gd name="connsiteY14" fmla="*/ 871537 h 2070099"/>
                    <a:gd name="connsiteX15" fmla="*/ 1703387 w 2474912"/>
                    <a:gd name="connsiteY15" fmla="*/ 928687 h 2070099"/>
                    <a:gd name="connsiteX16" fmla="*/ 1731962 w 2474912"/>
                    <a:gd name="connsiteY16" fmla="*/ 138112 h 2070099"/>
                    <a:gd name="connsiteX17" fmla="*/ 1893887 w 2474912"/>
                    <a:gd name="connsiteY17" fmla="*/ 185737 h 2070099"/>
                    <a:gd name="connsiteX18" fmla="*/ 1874837 w 2474912"/>
                    <a:gd name="connsiteY18" fmla="*/ 919162 h 2070099"/>
                    <a:gd name="connsiteX19" fmla="*/ 2065337 w 2474912"/>
                    <a:gd name="connsiteY19" fmla="*/ 966787 h 2070099"/>
                    <a:gd name="connsiteX20" fmla="*/ 2112962 w 2474912"/>
                    <a:gd name="connsiteY20" fmla="*/ 166687 h 2070099"/>
                    <a:gd name="connsiteX21" fmla="*/ 2236787 w 2474912"/>
                    <a:gd name="connsiteY21" fmla="*/ 242887 h 2070099"/>
                    <a:gd name="connsiteX22" fmla="*/ 2160587 w 2474912"/>
                    <a:gd name="connsiteY22" fmla="*/ 966787 h 2070099"/>
                    <a:gd name="connsiteX23" fmla="*/ 2265362 w 2474912"/>
                    <a:gd name="connsiteY23" fmla="*/ 947737 h 2070099"/>
                    <a:gd name="connsiteX24" fmla="*/ 2265362 w 2474912"/>
                    <a:gd name="connsiteY24" fmla="*/ 1852612 h 2070099"/>
                    <a:gd name="connsiteX25" fmla="*/ 2151062 w 2474912"/>
                    <a:gd name="connsiteY25" fmla="*/ 2052637 h 2070099"/>
                    <a:gd name="connsiteX26" fmla="*/ 322262 w 2474912"/>
                    <a:gd name="connsiteY26" fmla="*/ 1957387 h 2070099"/>
                    <a:gd name="connsiteX0" fmla="*/ 323850 w 2486025"/>
                    <a:gd name="connsiteY0" fmla="*/ 1957387 h 2027237"/>
                    <a:gd name="connsiteX1" fmla="*/ 219075 w 2486025"/>
                    <a:gd name="connsiteY1" fmla="*/ 1814512 h 2027237"/>
                    <a:gd name="connsiteX2" fmla="*/ 352425 w 2486025"/>
                    <a:gd name="connsiteY2" fmla="*/ 900112 h 2027237"/>
                    <a:gd name="connsiteX3" fmla="*/ 495300 w 2486025"/>
                    <a:gd name="connsiteY3" fmla="*/ 804862 h 2027237"/>
                    <a:gd name="connsiteX4" fmla="*/ 609600 w 2486025"/>
                    <a:gd name="connsiteY4" fmla="*/ 157162 h 2027237"/>
                    <a:gd name="connsiteX5" fmla="*/ 771525 w 2486025"/>
                    <a:gd name="connsiteY5" fmla="*/ 204787 h 2027237"/>
                    <a:gd name="connsiteX6" fmla="*/ 771525 w 2486025"/>
                    <a:gd name="connsiteY6" fmla="*/ 862012 h 2027237"/>
                    <a:gd name="connsiteX7" fmla="*/ 971550 w 2486025"/>
                    <a:gd name="connsiteY7" fmla="*/ 890587 h 2027237"/>
                    <a:gd name="connsiteX8" fmla="*/ 1009650 w 2486025"/>
                    <a:gd name="connsiteY8" fmla="*/ 147637 h 2027237"/>
                    <a:gd name="connsiteX9" fmla="*/ 1219200 w 2486025"/>
                    <a:gd name="connsiteY9" fmla="*/ 128587 h 2027237"/>
                    <a:gd name="connsiteX10" fmla="*/ 1219200 w 2486025"/>
                    <a:gd name="connsiteY10" fmla="*/ 919162 h 2027237"/>
                    <a:gd name="connsiteX11" fmla="*/ 1419225 w 2486025"/>
                    <a:gd name="connsiteY11" fmla="*/ 747712 h 2027237"/>
                    <a:gd name="connsiteX12" fmla="*/ 1390650 w 2486025"/>
                    <a:gd name="connsiteY12" fmla="*/ 147637 h 2027237"/>
                    <a:gd name="connsiteX13" fmla="*/ 1543050 w 2486025"/>
                    <a:gd name="connsiteY13" fmla="*/ 138112 h 2027237"/>
                    <a:gd name="connsiteX14" fmla="*/ 1562100 w 2486025"/>
                    <a:gd name="connsiteY14" fmla="*/ 871537 h 2027237"/>
                    <a:gd name="connsiteX15" fmla="*/ 1704975 w 2486025"/>
                    <a:gd name="connsiteY15" fmla="*/ 928687 h 2027237"/>
                    <a:gd name="connsiteX16" fmla="*/ 1733550 w 2486025"/>
                    <a:gd name="connsiteY16" fmla="*/ 138112 h 2027237"/>
                    <a:gd name="connsiteX17" fmla="*/ 1895475 w 2486025"/>
                    <a:gd name="connsiteY17" fmla="*/ 185737 h 2027237"/>
                    <a:gd name="connsiteX18" fmla="*/ 1876425 w 2486025"/>
                    <a:gd name="connsiteY18" fmla="*/ 919162 h 2027237"/>
                    <a:gd name="connsiteX19" fmla="*/ 2066925 w 2486025"/>
                    <a:gd name="connsiteY19" fmla="*/ 966787 h 2027237"/>
                    <a:gd name="connsiteX20" fmla="*/ 2114550 w 2486025"/>
                    <a:gd name="connsiteY20" fmla="*/ 166687 h 2027237"/>
                    <a:gd name="connsiteX21" fmla="*/ 2238375 w 2486025"/>
                    <a:gd name="connsiteY21" fmla="*/ 242887 h 2027237"/>
                    <a:gd name="connsiteX22" fmla="*/ 2162175 w 2486025"/>
                    <a:gd name="connsiteY22" fmla="*/ 966787 h 2027237"/>
                    <a:gd name="connsiteX23" fmla="*/ 2266950 w 2486025"/>
                    <a:gd name="connsiteY23" fmla="*/ 947737 h 2027237"/>
                    <a:gd name="connsiteX24" fmla="*/ 2266950 w 2486025"/>
                    <a:gd name="connsiteY24" fmla="*/ 1852612 h 2027237"/>
                    <a:gd name="connsiteX25" fmla="*/ 2162175 w 2486025"/>
                    <a:gd name="connsiteY25" fmla="*/ 1995487 h 2027237"/>
                    <a:gd name="connsiteX26" fmla="*/ 323850 w 2486025"/>
                    <a:gd name="connsiteY26" fmla="*/ 1957387 h 2027237"/>
                    <a:gd name="connsiteX0" fmla="*/ 323850 w 2295525"/>
                    <a:gd name="connsiteY0" fmla="*/ 1957387 h 2027237"/>
                    <a:gd name="connsiteX1" fmla="*/ 219075 w 2295525"/>
                    <a:gd name="connsiteY1" fmla="*/ 1814512 h 2027237"/>
                    <a:gd name="connsiteX2" fmla="*/ 352425 w 2295525"/>
                    <a:gd name="connsiteY2" fmla="*/ 900112 h 2027237"/>
                    <a:gd name="connsiteX3" fmla="*/ 495300 w 2295525"/>
                    <a:gd name="connsiteY3" fmla="*/ 804862 h 2027237"/>
                    <a:gd name="connsiteX4" fmla="*/ 609600 w 2295525"/>
                    <a:gd name="connsiteY4" fmla="*/ 157162 h 2027237"/>
                    <a:gd name="connsiteX5" fmla="*/ 771525 w 2295525"/>
                    <a:gd name="connsiteY5" fmla="*/ 204787 h 2027237"/>
                    <a:gd name="connsiteX6" fmla="*/ 771525 w 2295525"/>
                    <a:gd name="connsiteY6" fmla="*/ 862012 h 2027237"/>
                    <a:gd name="connsiteX7" fmla="*/ 971550 w 2295525"/>
                    <a:gd name="connsiteY7" fmla="*/ 890587 h 2027237"/>
                    <a:gd name="connsiteX8" fmla="*/ 1009650 w 2295525"/>
                    <a:gd name="connsiteY8" fmla="*/ 147637 h 2027237"/>
                    <a:gd name="connsiteX9" fmla="*/ 1219200 w 2295525"/>
                    <a:gd name="connsiteY9" fmla="*/ 128587 h 2027237"/>
                    <a:gd name="connsiteX10" fmla="*/ 1219200 w 2295525"/>
                    <a:gd name="connsiteY10" fmla="*/ 919162 h 2027237"/>
                    <a:gd name="connsiteX11" fmla="*/ 1419225 w 2295525"/>
                    <a:gd name="connsiteY11" fmla="*/ 747712 h 2027237"/>
                    <a:gd name="connsiteX12" fmla="*/ 1390650 w 2295525"/>
                    <a:gd name="connsiteY12" fmla="*/ 147637 h 2027237"/>
                    <a:gd name="connsiteX13" fmla="*/ 1543050 w 2295525"/>
                    <a:gd name="connsiteY13" fmla="*/ 138112 h 2027237"/>
                    <a:gd name="connsiteX14" fmla="*/ 1562100 w 2295525"/>
                    <a:gd name="connsiteY14" fmla="*/ 871537 h 2027237"/>
                    <a:gd name="connsiteX15" fmla="*/ 1704975 w 2295525"/>
                    <a:gd name="connsiteY15" fmla="*/ 928687 h 2027237"/>
                    <a:gd name="connsiteX16" fmla="*/ 1733550 w 2295525"/>
                    <a:gd name="connsiteY16" fmla="*/ 138112 h 2027237"/>
                    <a:gd name="connsiteX17" fmla="*/ 1895475 w 2295525"/>
                    <a:gd name="connsiteY17" fmla="*/ 185737 h 2027237"/>
                    <a:gd name="connsiteX18" fmla="*/ 1876425 w 2295525"/>
                    <a:gd name="connsiteY18" fmla="*/ 919162 h 2027237"/>
                    <a:gd name="connsiteX19" fmla="*/ 2066925 w 2295525"/>
                    <a:gd name="connsiteY19" fmla="*/ 966787 h 2027237"/>
                    <a:gd name="connsiteX20" fmla="*/ 2114550 w 2295525"/>
                    <a:gd name="connsiteY20" fmla="*/ 166687 h 2027237"/>
                    <a:gd name="connsiteX21" fmla="*/ 2238375 w 2295525"/>
                    <a:gd name="connsiteY21" fmla="*/ 242887 h 2027237"/>
                    <a:gd name="connsiteX22" fmla="*/ 2162175 w 2295525"/>
                    <a:gd name="connsiteY22" fmla="*/ 966787 h 2027237"/>
                    <a:gd name="connsiteX23" fmla="*/ 2266950 w 2295525"/>
                    <a:gd name="connsiteY23" fmla="*/ 947737 h 2027237"/>
                    <a:gd name="connsiteX24" fmla="*/ 2266950 w 2295525"/>
                    <a:gd name="connsiteY24" fmla="*/ 1852612 h 2027237"/>
                    <a:gd name="connsiteX25" fmla="*/ 2162175 w 2295525"/>
                    <a:gd name="connsiteY25" fmla="*/ 1995487 h 2027237"/>
                    <a:gd name="connsiteX26" fmla="*/ 323850 w 2295525"/>
                    <a:gd name="connsiteY26" fmla="*/ 1957387 h 2027237"/>
                    <a:gd name="connsiteX0" fmla="*/ 323850 w 2371725"/>
                    <a:gd name="connsiteY0" fmla="*/ 1957387 h 2027237"/>
                    <a:gd name="connsiteX1" fmla="*/ 219075 w 2371725"/>
                    <a:gd name="connsiteY1" fmla="*/ 1814512 h 2027237"/>
                    <a:gd name="connsiteX2" fmla="*/ 352425 w 2371725"/>
                    <a:gd name="connsiteY2" fmla="*/ 900112 h 2027237"/>
                    <a:gd name="connsiteX3" fmla="*/ 495300 w 2371725"/>
                    <a:gd name="connsiteY3" fmla="*/ 804862 h 2027237"/>
                    <a:gd name="connsiteX4" fmla="*/ 609600 w 2371725"/>
                    <a:gd name="connsiteY4" fmla="*/ 157162 h 2027237"/>
                    <a:gd name="connsiteX5" fmla="*/ 771525 w 2371725"/>
                    <a:gd name="connsiteY5" fmla="*/ 204787 h 2027237"/>
                    <a:gd name="connsiteX6" fmla="*/ 771525 w 2371725"/>
                    <a:gd name="connsiteY6" fmla="*/ 862012 h 2027237"/>
                    <a:gd name="connsiteX7" fmla="*/ 971550 w 2371725"/>
                    <a:gd name="connsiteY7" fmla="*/ 890587 h 2027237"/>
                    <a:gd name="connsiteX8" fmla="*/ 1009650 w 2371725"/>
                    <a:gd name="connsiteY8" fmla="*/ 147637 h 2027237"/>
                    <a:gd name="connsiteX9" fmla="*/ 1219200 w 2371725"/>
                    <a:gd name="connsiteY9" fmla="*/ 128587 h 2027237"/>
                    <a:gd name="connsiteX10" fmla="*/ 1219200 w 2371725"/>
                    <a:gd name="connsiteY10" fmla="*/ 919162 h 2027237"/>
                    <a:gd name="connsiteX11" fmla="*/ 1419225 w 2371725"/>
                    <a:gd name="connsiteY11" fmla="*/ 747712 h 2027237"/>
                    <a:gd name="connsiteX12" fmla="*/ 1390650 w 2371725"/>
                    <a:gd name="connsiteY12" fmla="*/ 147637 h 2027237"/>
                    <a:gd name="connsiteX13" fmla="*/ 1543050 w 2371725"/>
                    <a:gd name="connsiteY13" fmla="*/ 138112 h 2027237"/>
                    <a:gd name="connsiteX14" fmla="*/ 1562100 w 2371725"/>
                    <a:gd name="connsiteY14" fmla="*/ 871537 h 2027237"/>
                    <a:gd name="connsiteX15" fmla="*/ 1704975 w 2371725"/>
                    <a:gd name="connsiteY15" fmla="*/ 928687 h 2027237"/>
                    <a:gd name="connsiteX16" fmla="*/ 1733550 w 2371725"/>
                    <a:gd name="connsiteY16" fmla="*/ 138112 h 2027237"/>
                    <a:gd name="connsiteX17" fmla="*/ 1895475 w 2371725"/>
                    <a:gd name="connsiteY17" fmla="*/ 185737 h 2027237"/>
                    <a:gd name="connsiteX18" fmla="*/ 1876425 w 2371725"/>
                    <a:gd name="connsiteY18" fmla="*/ 919162 h 2027237"/>
                    <a:gd name="connsiteX19" fmla="*/ 2066925 w 2371725"/>
                    <a:gd name="connsiteY19" fmla="*/ 966787 h 2027237"/>
                    <a:gd name="connsiteX20" fmla="*/ 2114550 w 2371725"/>
                    <a:gd name="connsiteY20" fmla="*/ 166687 h 2027237"/>
                    <a:gd name="connsiteX21" fmla="*/ 2238375 w 2371725"/>
                    <a:gd name="connsiteY21" fmla="*/ 242887 h 2027237"/>
                    <a:gd name="connsiteX22" fmla="*/ 2162175 w 2371725"/>
                    <a:gd name="connsiteY22" fmla="*/ 966787 h 2027237"/>
                    <a:gd name="connsiteX23" fmla="*/ 2266950 w 2371725"/>
                    <a:gd name="connsiteY23" fmla="*/ 947737 h 2027237"/>
                    <a:gd name="connsiteX24" fmla="*/ 2266950 w 2371725"/>
                    <a:gd name="connsiteY24" fmla="*/ 1852612 h 2027237"/>
                    <a:gd name="connsiteX25" fmla="*/ 2162175 w 2371725"/>
                    <a:gd name="connsiteY25" fmla="*/ 1995487 h 2027237"/>
                    <a:gd name="connsiteX26" fmla="*/ 323850 w 2371725"/>
                    <a:gd name="connsiteY26" fmla="*/ 1957387 h 2027237"/>
                    <a:gd name="connsiteX0" fmla="*/ 388938 w 2189163"/>
                    <a:gd name="connsiteY0" fmla="*/ 1966912 h 2027237"/>
                    <a:gd name="connsiteX1" fmla="*/ 36513 w 2189163"/>
                    <a:gd name="connsiteY1" fmla="*/ 1814512 h 2027237"/>
                    <a:gd name="connsiteX2" fmla="*/ 169863 w 2189163"/>
                    <a:gd name="connsiteY2" fmla="*/ 900112 h 2027237"/>
                    <a:gd name="connsiteX3" fmla="*/ 312738 w 2189163"/>
                    <a:gd name="connsiteY3" fmla="*/ 804862 h 2027237"/>
                    <a:gd name="connsiteX4" fmla="*/ 427038 w 2189163"/>
                    <a:gd name="connsiteY4" fmla="*/ 157162 h 2027237"/>
                    <a:gd name="connsiteX5" fmla="*/ 588963 w 2189163"/>
                    <a:gd name="connsiteY5" fmla="*/ 204787 h 2027237"/>
                    <a:gd name="connsiteX6" fmla="*/ 588963 w 2189163"/>
                    <a:gd name="connsiteY6" fmla="*/ 862012 h 2027237"/>
                    <a:gd name="connsiteX7" fmla="*/ 788988 w 2189163"/>
                    <a:gd name="connsiteY7" fmla="*/ 890587 h 2027237"/>
                    <a:gd name="connsiteX8" fmla="*/ 827088 w 2189163"/>
                    <a:gd name="connsiteY8" fmla="*/ 147637 h 2027237"/>
                    <a:gd name="connsiteX9" fmla="*/ 1036638 w 2189163"/>
                    <a:gd name="connsiteY9" fmla="*/ 128587 h 2027237"/>
                    <a:gd name="connsiteX10" fmla="*/ 1036638 w 2189163"/>
                    <a:gd name="connsiteY10" fmla="*/ 919162 h 2027237"/>
                    <a:gd name="connsiteX11" fmla="*/ 1236663 w 2189163"/>
                    <a:gd name="connsiteY11" fmla="*/ 747712 h 2027237"/>
                    <a:gd name="connsiteX12" fmla="*/ 1208088 w 2189163"/>
                    <a:gd name="connsiteY12" fmla="*/ 147637 h 2027237"/>
                    <a:gd name="connsiteX13" fmla="*/ 1360488 w 2189163"/>
                    <a:gd name="connsiteY13" fmla="*/ 138112 h 2027237"/>
                    <a:gd name="connsiteX14" fmla="*/ 1379538 w 2189163"/>
                    <a:gd name="connsiteY14" fmla="*/ 871537 h 2027237"/>
                    <a:gd name="connsiteX15" fmla="*/ 1522413 w 2189163"/>
                    <a:gd name="connsiteY15" fmla="*/ 928687 h 2027237"/>
                    <a:gd name="connsiteX16" fmla="*/ 1550988 w 2189163"/>
                    <a:gd name="connsiteY16" fmla="*/ 138112 h 2027237"/>
                    <a:gd name="connsiteX17" fmla="*/ 1712913 w 2189163"/>
                    <a:gd name="connsiteY17" fmla="*/ 185737 h 2027237"/>
                    <a:gd name="connsiteX18" fmla="*/ 1693863 w 2189163"/>
                    <a:gd name="connsiteY18" fmla="*/ 919162 h 2027237"/>
                    <a:gd name="connsiteX19" fmla="*/ 1884363 w 2189163"/>
                    <a:gd name="connsiteY19" fmla="*/ 966787 h 2027237"/>
                    <a:gd name="connsiteX20" fmla="*/ 1931988 w 2189163"/>
                    <a:gd name="connsiteY20" fmla="*/ 166687 h 2027237"/>
                    <a:gd name="connsiteX21" fmla="*/ 2055813 w 2189163"/>
                    <a:gd name="connsiteY21" fmla="*/ 242887 h 2027237"/>
                    <a:gd name="connsiteX22" fmla="*/ 1979613 w 2189163"/>
                    <a:gd name="connsiteY22" fmla="*/ 966787 h 2027237"/>
                    <a:gd name="connsiteX23" fmla="*/ 2084388 w 2189163"/>
                    <a:gd name="connsiteY23" fmla="*/ 947737 h 2027237"/>
                    <a:gd name="connsiteX24" fmla="*/ 2084388 w 2189163"/>
                    <a:gd name="connsiteY24" fmla="*/ 1852612 h 2027237"/>
                    <a:gd name="connsiteX25" fmla="*/ 1979613 w 2189163"/>
                    <a:gd name="connsiteY25" fmla="*/ 1995487 h 2027237"/>
                    <a:gd name="connsiteX26" fmla="*/ 388938 w 2189163"/>
                    <a:gd name="connsiteY26" fmla="*/ 1966912 h 2027237"/>
                    <a:gd name="connsiteX0" fmla="*/ 388938 w 2189163"/>
                    <a:gd name="connsiteY0" fmla="*/ 1966912 h 2027237"/>
                    <a:gd name="connsiteX1" fmla="*/ 36513 w 2189163"/>
                    <a:gd name="connsiteY1" fmla="*/ 1814512 h 2027237"/>
                    <a:gd name="connsiteX2" fmla="*/ 169863 w 2189163"/>
                    <a:gd name="connsiteY2" fmla="*/ 900112 h 2027237"/>
                    <a:gd name="connsiteX3" fmla="*/ 312738 w 2189163"/>
                    <a:gd name="connsiteY3" fmla="*/ 804862 h 2027237"/>
                    <a:gd name="connsiteX4" fmla="*/ 427038 w 2189163"/>
                    <a:gd name="connsiteY4" fmla="*/ 157162 h 2027237"/>
                    <a:gd name="connsiteX5" fmla="*/ 588963 w 2189163"/>
                    <a:gd name="connsiteY5" fmla="*/ 204787 h 2027237"/>
                    <a:gd name="connsiteX6" fmla="*/ 588963 w 2189163"/>
                    <a:gd name="connsiteY6" fmla="*/ 862012 h 2027237"/>
                    <a:gd name="connsiteX7" fmla="*/ 788988 w 2189163"/>
                    <a:gd name="connsiteY7" fmla="*/ 890587 h 2027237"/>
                    <a:gd name="connsiteX8" fmla="*/ 827088 w 2189163"/>
                    <a:gd name="connsiteY8" fmla="*/ 147637 h 2027237"/>
                    <a:gd name="connsiteX9" fmla="*/ 1036638 w 2189163"/>
                    <a:gd name="connsiteY9" fmla="*/ 128587 h 2027237"/>
                    <a:gd name="connsiteX10" fmla="*/ 1036638 w 2189163"/>
                    <a:gd name="connsiteY10" fmla="*/ 919162 h 2027237"/>
                    <a:gd name="connsiteX11" fmla="*/ 1236663 w 2189163"/>
                    <a:gd name="connsiteY11" fmla="*/ 747712 h 2027237"/>
                    <a:gd name="connsiteX12" fmla="*/ 1208088 w 2189163"/>
                    <a:gd name="connsiteY12" fmla="*/ 147637 h 2027237"/>
                    <a:gd name="connsiteX13" fmla="*/ 1360488 w 2189163"/>
                    <a:gd name="connsiteY13" fmla="*/ 138112 h 2027237"/>
                    <a:gd name="connsiteX14" fmla="*/ 1379538 w 2189163"/>
                    <a:gd name="connsiteY14" fmla="*/ 871537 h 2027237"/>
                    <a:gd name="connsiteX15" fmla="*/ 1522413 w 2189163"/>
                    <a:gd name="connsiteY15" fmla="*/ 928687 h 2027237"/>
                    <a:gd name="connsiteX16" fmla="*/ 1550988 w 2189163"/>
                    <a:gd name="connsiteY16" fmla="*/ 138112 h 2027237"/>
                    <a:gd name="connsiteX17" fmla="*/ 1712913 w 2189163"/>
                    <a:gd name="connsiteY17" fmla="*/ 185737 h 2027237"/>
                    <a:gd name="connsiteX18" fmla="*/ 1693863 w 2189163"/>
                    <a:gd name="connsiteY18" fmla="*/ 919162 h 2027237"/>
                    <a:gd name="connsiteX19" fmla="*/ 1884363 w 2189163"/>
                    <a:gd name="connsiteY19" fmla="*/ 966787 h 2027237"/>
                    <a:gd name="connsiteX20" fmla="*/ 1931988 w 2189163"/>
                    <a:gd name="connsiteY20" fmla="*/ 166687 h 2027237"/>
                    <a:gd name="connsiteX21" fmla="*/ 2055813 w 2189163"/>
                    <a:gd name="connsiteY21" fmla="*/ 242887 h 2027237"/>
                    <a:gd name="connsiteX22" fmla="*/ 1979613 w 2189163"/>
                    <a:gd name="connsiteY22" fmla="*/ 966787 h 2027237"/>
                    <a:gd name="connsiteX23" fmla="*/ 2084388 w 2189163"/>
                    <a:gd name="connsiteY23" fmla="*/ 947737 h 2027237"/>
                    <a:gd name="connsiteX24" fmla="*/ 2084388 w 2189163"/>
                    <a:gd name="connsiteY24" fmla="*/ 1852612 h 2027237"/>
                    <a:gd name="connsiteX25" fmla="*/ 1979613 w 2189163"/>
                    <a:gd name="connsiteY25" fmla="*/ 1995487 h 2027237"/>
                    <a:gd name="connsiteX26" fmla="*/ 388938 w 2189163"/>
                    <a:gd name="connsiteY26" fmla="*/ 1966912 h 2027237"/>
                    <a:gd name="connsiteX0" fmla="*/ 388938 w 2189163"/>
                    <a:gd name="connsiteY0" fmla="*/ 1966912 h 2027237"/>
                    <a:gd name="connsiteX1" fmla="*/ 36513 w 2189163"/>
                    <a:gd name="connsiteY1" fmla="*/ 1814512 h 2027237"/>
                    <a:gd name="connsiteX2" fmla="*/ 169863 w 2189163"/>
                    <a:gd name="connsiteY2" fmla="*/ 900112 h 2027237"/>
                    <a:gd name="connsiteX3" fmla="*/ 312738 w 2189163"/>
                    <a:gd name="connsiteY3" fmla="*/ 804862 h 2027237"/>
                    <a:gd name="connsiteX4" fmla="*/ 427038 w 2189163"/>
                    <a:gd name="connsiteY4" fmla="*/ 157162 h 2027237"/>
                    <a:gd name="connsiteX5" fmla="*/ 588963 w 2189163"/>
                    <a:gd name="connsiteY5" fmla="*/ 204787 h 2027237"/>
                    <a:gd name="connsiteX6" fmla="*/ 588963 w 2189163"/>
                    <a:gd name="connsiteY6" fmla="*/ 862012 h 2027237"/>
                    <a:gd name="connsiteX7" fmla="*/ 788988 w 2189163"/>
                    <a:gd name="connsiteY7" fmla="*/ 890587 h 2027237"/>
                    <a:gd name="connsiteX8" fmla="*/ 827088 w 2189163"/>
                    <a:gd name="connsiteY8" fmla="*/ 147637 h 2027237"/>
                    <a:gd name="connsiteX9" fmla="*/ 1036638 w 2189163"/>
                    <a:gd name="connsiteY9" fmla="*/ 128587 h 2027237"/>
                    <a:gd name="connsiteX10" fmla="*/ 1036638 w 2189163"/>
                    <a:gd name="connsiteY10" fmla="*/ 919162 h 2027237"/>
                    <a:gd name="connsiteX11" fmla="*/ 1236663 w 2189163"/>
                    <a:gd name="connsiteY11" fmla="*/ 747712 h 2027237"/>
                    <a:gd name="connsiteX12" fmla="*/ 1208088 w 2189163"/>
                    <a:gd name="connsiteY12" fmla="*/ 147637 h 2027237"/>
                    <a:gd name="connsiteX13" fmla="*/ 1360488 w 2189163"/>
                    <a:gd name="connsiteY13" fmla="*/ 138112 h 2027237"/>
                    <a:gd name="connsiteX14" fmla="*/ 1379538 w 2189163"/>
                    <a:gd name="connsiteY14" fmla="*/ 871537 h 2027237"/>
                    <a:gd name="connsiteX15" fmla="*/ 1522413 w 2189163"/>
                    <a:gd name="connsiteY15" fmla="*/ 928687 h 2027237"/>
                    <a:gd name="connsiteX16" fmla="*/ 1550988 w 2189163"/>
                    <a:gd name="connsiteY16" fmla="*/ 138112 h 2027237"/>
                    <a:gd name="connsiteX17" fmla="*/ 1712913 w 2189163"/>
                    <a:gd name="connsiteY17" fmla="*/ 185737 h 2027237"/>
                    <a:gd name="connsiteX18" fmla="*/ 1693863 w 2189163"/>
                    <a:gd name="connsiteY18" fmla="*/ 919162 h 2027237"/>
                    <a:gd name="connsiteX19" fmla="*/ 1884363 w 2189163"/>
                    <a:gd name="connsiteY19" fmla="*/ 966787 h 2027237"/>
                    <a:gd name="connsiteX20" fmla="*/ 1931988 w 2189163"/>
                    <a:gd name="connsiteY20" fmla="*/ 166687 h 2027237"/>
                    <a:gd name="connsiteX21" fmla="*/ 2055813 w 2189163"/>
                    <a:gd name="connsiteY21" fmla="*/ 242887 h 2027237"/>
                    <a:gd name="connsiteX22" fmla="*/ 1979613 w 2189163"/>
                    <a:gd name="connsiteY22" fmla="*/ 966787 h 2027237"/>
                    <a:gd name="connsiteX23" fmla="*/ 2084388 w 2189163"/>
                    <a:gd name="connsiteY23" fmla="*/ 947737 h 2027237"/>
                    <a:gd name="connsiteX24" fmla="*/ 2084388 w 2189163"/>
                    <a:gd name="connsiteY24" fmla="*/ 1852612 h 2027237"/>
                    <a:gd name="connsiteX25" fmla="*/ 1979613 w 2189163"/>
                    <a:gd name="connsiteY25" fmla="*/ 1995487 h 2027237"/>
                    <a:gd name="connsiteX26" fmla="*/ 388938 w 2189163"/>
                    <a:gd name="connsiteY26" fmla="*/ 1966912 h 2027237"/>
                    <a:gd name="connsiteX0" fmla="*/ 293688 w 2093913"/>
                    <a:gd name="connsiteY0" fmla="*/ 1966912 h 2027237"/>
                    <a:gd name="connsiteX1" fmla="*/ 36513 w 2093913"/>
                    <a:gd name="connsiteY1" fmla="*/ 1766887 h 2027237"/>
                    <a:gd name="connsiteX2" fmla="*/ 74613 w 2093913"/>
                    <a:gd name="connsiteY2" fmla="*/ 900112 h 2027237"/>
                    <a:gd name="connsiteX3" fmla="*/ 217488 w 2093913"/>
                    <a:gd name="connsiteY3" fmla="*/ 804862 h 2027237"/>
                    <a:gd name="connsiteX4" fmla="*/ 331788 w 2093913"/>
                    <a:gd name="connsiteY4" fmla="*/ 157162 h 2027237"/>
                    <a:gd name="connsiteX5" fmla="*/ 493713 w 2093913"/>
                    <a:gd name="connsiteY5" fmla="*/ 204787 h 2027237"/>
                    <a:gd name="connsiteX6" fmla="*/ 493713 w 2093913"/>
                    <a:gd name="connsiteY6" fmla="*/ 862012 h 2027237"/>
                    <a:gd name="connsiteX7" fmla="*/ 693738 w 2093913"/>
                    <a:gd name="connsiteY7" fmla="*/ 890587 h 2027237"/>
                    <a:gd name="connsiteX8" fmla="*/ 731838 w 2093913"/>
                    <a:gd name="connsiteY8" fmla="*/ 147637 h 2027237"/>
                    <a:gd name="connsiteX9" fmla="*/ 941388 w 2093913"/>
                    <a:gd name="connsiteY9" fmla="*/ 128587 h 2027237"/>
                    <a:gd name="connsiteX10" fmla="*/ 941388 w 2093913"/>
                    <a:gd name="connsiteY10" fmla="*/ 919162 h 2027237"/>
                    <a:gd name="connsiteX11" fmla="*/ 1141413 w 2093913"/>
                    <a:gd name="connsiteY11" fmla="*/ 747712 h 2027237"/>
                    <a:gd name="connsiteX12" fmla="*/ 1112838 w 2093913"/>
                    <a:gd name="connsiteY12" fmla="*/ 147637 h 2027237"/>
                    <a:gd name="connsiteX13" fmla="*/ 1265238 w 2093913"/>
                    <a:gd name="connsiteY13" fmla="*/ 138112 h 2027237"/>
                    <a:gd name="connsiteX14" fmla="*/ 1284288 w 2093913"/>
                    <a:gd name="connsiteY14" fmla="*/ 871537 h 2027237"/>
                    <a:gd name="connsiteX15" fmla="*/ 1427163 w 2093913"/>
                    <a:gd name="connsiteY15" fmla="*/ 928687 h 2027237"/>
                    <a:gd name="connsiteX16" fmla="*/ 1455738 w 2093913"/>
                    <a:gd name="connsiteY16" fmla="*/ 138112 h 2027237"/>
                    <a:gd name="connsiteX17" fmla="*/ 1617663 w 2093913"/>
                    <a:gd name="connsiteY17" fmla="*/ 185737 h 2027237"/>
                    <a:gd name="connsiteX18" fmla="*/ 1598613 w 2093913"/>
                    <a:gd name="connsiteY18" fmla="*/ 919162 h 2027237"/>
                    <a:gd name="connsiteX19" fmla="*/ 1789113 w 2093913"/>
                    <a:gd name="connsiteY19" fmla="*/ 966787 h 2027237"/>
                    <a:gd name="connsiteX20" fmla="*/ 1836738 w 2093913"/>
                    <a:gd name="connsiteY20" fmla="*/ 166687 h 2027237"/>
                    <a:gd name="connsiteX21" fmla="*/ 1960563 w 2093913"/>
                    <a:gd name="connsiteY21" fmla="*/ 242887 h 2027237"/>
                    <a:gd name="connsiteX22" fmla="*/ 1884363 w 2093913"/>
                    <a:gd name="connsiteY22" fmla="*/ 966787 h 2027237"/>
                    <a:gd name="connsiteX23" fmla="*/ 1989138 w 2093913"/>
                    <a:gd name="connsiteY23" fmla="*/ 947737 h 2027237"/>
                    <a:gd name="connsiteX24" fmla="*/ 1989138 w 2093913"/>
                    <a:gd name="connsiteY24" fmla="*/ 1852612 h 2027237"/>
                    <a:gd name="connsiteX25" fmla="*/ 1884363 w 2093913"/>
                    <a:gd name="connsiteY25" fmla="*/ 1995487 h 2027237"/>
                    <a:gd name="connsiteX26" fmla="*/ 293688 w 2093913"/>
                    <a:gd name="connsiteY26" fmla="*/ 1966912 h 2027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2093913" h="2027237">
                      <a:moveTo>
                        <a:pt x="293688" y="1966912"/>
                      </a:moveTo>
                      <a:cubicBezTo>
                        <a:pt x="84138" y="1955800"/>
                        <a:pt x="73026" y="1944687"/>
                        <a:pt x="36513" y="1766887"/>
                      </a:cubicBezTo>
                      <a:cubicBezTo>
                        <a:pt x="0" y="1589087"/>
                        <a:pt x="44451" y="1060450"/>
                        <a:pt x="74613" y="900112"/>
                      </a:cubicBezTo>
                      <a:cubicBezTo>
                        <a:pt x="104776" y="739775"/>
                        <a:pt x="174626" y="928687"/>
                        <a:pt x="217488" y="804862"/>
                      </a:cubicBezTo>
                      <a:cubicBezTo>
                        <a:pt x="260350" y="681037"/>
                        <a:pt x="285751" y="257174"/>
                        <a:pt x="331788" y="157162"/>
                      </a:cubicBezTo>
                      <a:cubicBezTo>
                        <a:pt x="377825" y="57150"/>
                        <a:pt x="466726" y="87312"/>
                        <a:pt x="493713" y="204787"/>
                      </a:cubicBezTo>
                      <a:cubicBezTo>
                        <a:pt x="520700" y="322262"/>
                        <a:pt x="460376" y="747712"/>
                        <a:pt x="493713" y="862012"/>
                      </a:cubicBezTo>
                      <a:cubicBezTo>
                        <a:pt x="527051" y="976312"/>
                        <a:pt x="654050" y="1009650"/>
                        <a:pt x="693738" y="890587"/>
                      </a:cubicBezTo>
                      <a:cubicBezTo>
                        <a:pt x="733426" y="771524"/>
                        <a:pt x="690563" y="274637"/>
                        <a:pt x="731838" y="147637"/>
                      </a:cubicBezTo>
                      <a:cubicBezTo>
                        <a:pt x="773113" y="20637"/>
                        <a:pt x="906463" y="0"/>
                        <a:pt x="941388" y="128587"/>
                      </a:cubicBezTo>
                      <a:cubicBezTo>
                        <a:pt x="976313" y="257174"/>
                        <a:pt x="908051" y="815975"/>
                        <a:pt x="941388" y="919162"/>
                      </a:cubicBezTo>
                      <a:cubicBezTo>
                        <a:pt x="974726" y="1022350"/>
                        <a:pt x="1112838" y="876299"/>
                        <a:pt x="1141413" y="747712"/>
                      </a:cubicBezTo>
                      <a:cubicBezTo>
                        <a:pt x="1169988" y="619125"/>
                        <a:pt x="1092200" y="249237"/>
                        <a:pt x="1112838" y="147637"/>
                      </a:cubicBezTo>
                      <a:cubicBezTo>
                        <a:pt x="1133476" y="46037"/>
                        <a:pt x="1236663" y="17462"/>
                        <a:pt x="1265238" y="138112"/>
                      </a:cubicBezTo>
                      <a:cubicBezTo>
                        <a:pt x="1293813" y="258762"/>
                        <a:pt x="1257301" y="739775"/>
                        <a:pt x="1284288" y="871537"/>
                      </a:cubicBezTo>
                      <a:cubicBezTo>
                        <a:pt x="1311276" y="1003300"/>
                        <a:pt x="1398588" y="1050924"/>
                        <a:pt x="1427163" y="928687"/>
                      </a:cubicBezTo>
                      <a:cubicBezTo>
                        <a:pt x="1455738" y="806450"/>
                        <a:pt x="1423988" y="261937"/>
                        <a:pt x="1455738" y="138112"/>
                      </a:cubicBezTo>
                      <a:cubicBezTo>
                        <a:pt x="1487488" y="14287"/>
                        <a:pt x="1593850" y="55562"/>
                        <a:pt x="1617663" y="185737"/>
                      </a:cubicBezTo>
                      <a:cubicBezTo>
                        <a:pt x="1641476" y="315912"/>
                        <a:pt x="1570038" y="788987"/>
                        <a:pt x="1598613" y="919162"/>
                      </a:cubicBezTo>
                      <a:cubicBezTo>
                        <a:pt x="1627188" y="1049337"/>
                        <a:pt x="1749426" y="1092200"/>
                        <a:pt x="1789113" y="966787"/>
                      </a:cubicBezTo>
                      <a:cubicBezTo>
                        <a:pt x="1828801" y="841375"/>
                        <a:pt x="1808163" y="287337"/>
                        <a:pt x="1836738" y="166687"/>
                      </a:cubicBezTo>
                      <a:cubicBezTo>
                        <a:pt x="1865313" y="46037"/>
                        <a:pt x="1952626" y="109537"/>
                        <a:pt x="1960563" y="242887"/>
                      </a:cubicBezTo>
                      <a:cubicBezTo>
                        <a:pt x="1968501" y="376237"/>
                        <a:pt x="1879601" y="849312"/>
                        <a:pt x="1884363" y="966787"/>
                      </a:cubicBezTo>
                      <a:cubicBezTo>
                        <a:pt x="1889125" y="1084262"/>
                        <a:pt x="1971676" y="800100"/>
                        <a:pt x="1989138" y="947737"/>
                      </a:cubicBezTo>
                      <a:cubicBezTo>
                        <a:pt x="2006600" y="1095374"/>
                        <a:pt x="2006600" y="1677987"/>
                        <a:pt x="1989138" y="1852612"/>
                      </a:cubicBezTo>
                      <a:cubicBezTo>
                        <a:pt x="1971676" y="2027237"/>
                        <a:pt x="2093913" y="1825625"/>
                        <a:pt x="1884363" y="1995487"/>
                      </a:cubicBezTo>
                      <a:cubicBezTo>
                        <a:pt x="1560513" y="2012949"/>
                        <a:pt x="617538" y="1997075"/>
                        <a:pt x="293688" y="1966912"/>
                      </a:cubicBezTo>
                      <a:close/>
                    </a:path>
                  </a:pathLst>
                </a:custGeom>
                <a:solidFill>
                  <a:srgbClr val="FF7C80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" name="Oval 16"/>
                <p:cNvSpPr/>
                <p:nvPr/>
              </p:nvSpPr>
              <p:spPr>
                <a:xfrm>
                  <a:off x="1638300" y="3286125"/>
                  <a:ext cx="590550" cy="2857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7" name="Group 51"/>
              <p:cNvGrpSpPr/>
              <p:nvPr/>
            </p:nvGrpSpPr>
            <p:grpSpPr>
              <a:xfrm>
                <a:off x="4472747" y="1905854"/>
                <a:ext cx="1298873" cy="914510"/>
                <a:chOff x="2863022" y="2029679"/>
                <a:chExt cx="1298873" cy="914510"/>
              </a:xfrm>
            </p:grpSpPr>
            <p:sp>
              <p:nvSpPr>
                <p:cNvPr id="14" name="Freeform 13"/>
                <p:cNvSpPr/>
                <p:nvPr/>
              </p:nvSpPr>
              <p:spPr>
                <a:xfrm>
                  <a:off x="2863022" y="2029679"/>
                  <a:ext cx="1298873" cy="914510"/>
                </a:xfrm>
                <a:custGeom>
                  <a:avLst/>
                  <a:gdLst>
                    <a:gd name="connsiteX0" fmla="*/ 604838 w 3035301"/>
                    <a:gd name="connsiteY0" fmla="*/ 282575 h 2414588"/>
                    <a:gd name="connsiteX1" fmla="*/ 585788 w 3035301"/>
                    <a:gd name="connsiteY1" fmla="*/ 977900 h 2414588"/>
                    <a:gd name="connsiteX2" fmla="*/ 852488 w 3035301"/>
                    <a:gd name="connsiteY2" fmla="*/ 1025525 h 2414588"/>
                    <a:gd name="connsiteX3" fmla="*/ 957263 w 3035301"/>
                    <a:gd name="connsiteY3" fmla="*/ 377825 h 2414588"/>
                    <a:gd name="connsiteX4" fmla="*/ 1157288 w 3035301"/>
                    <a:gd name="connsiteY4" fmla="*/ 330200 h 2414588"/>
                    <a:gd name="connsiteX5" fmla="*/ 1138238 w 3035301"/>
                    <a:gd name="connsiteY5" fmla="*/ 1016000 h 2414588"/>
                    <a:gd name="connsiteX6" fmla="*/ 1328738 w 3035301"/>
                    <a:gd name="connsiteY6" fmla="*/ 1035050 h 2414588"/>
                    <a:gd name="connsiteX7" fmla="*/ 1357313 w 3035301"/>
                    <a:gd name="connsiteY7" fmla="*/ 330200 h 2414588"/>
                    <a:gd name="connsiteX8" fmla="*/ 1585913 w 3035301"/>
                    <a:gd name="connsiteY8" fmla="*/ 339725 h 2414588"/>
                    <a:gd name="connsiteX9" fmla="*/ 1500188 w 3035301"/>
                    <a:gd name="connsiteY9" fmla="*/ 1063625 h 2414588"/>
                    <a:gd name="connsiteX10" fmla="*/ 1738313 w 3035301"/>
                    <a:gd name="connsiteY10" fmla="*/ 1054100 h 2414588"/>
                    <a:gd name="connsiteX11" fmla="*/ 1719263 w 3035301"/>
                    <a:gd name="connsiteY11" fmla="*/ 330200 h 2414588"/>
                    <a:gd name="connsiteX12" fmla="*/ 1900238 w 3035301"/>
                    <a:gd name="connsiteY12" fmla="*/ 330200 h 2414588"/>
                    <a:gd name="connsiteX13" fmla="*/ 1890713 w 3035301"/>
                    <a:gd name="connsiteY13" fmla="*/ 1111250 h 2414588"/>
                    <a:gd name="connsiteX14" fmla="*/ 2090738 w 3035301"/>
                    <a:gd name="connsiteY14" fmla="*/ 1063625 h 2414588"/>
                    <a:gd name="connsiteX15" fmla="*/ 2119313 w 3035301"/>
                    <a:gd name="connsiteY15" fmla="*/ 292100 h 2414588"/>
                    <a:gd name="connsiteX16" fmla="*/ 2290763 w 3035301"/>
                    <a:gd name="connsiteY16" fmla="*/ 301625 h 2414588"/>
                    <a:gd name="connsiteX17" fmla="*/ 2243138 w 3035301"/>
                    <a:gd name="connsiteY17" fmla="*/ 1073150 h 2414588"/>
                    <a:gd name="connsiteX18" fmla="*/ 2433638 w 3035301"/>
                    <a:gd name="connsiteY18" fmla="*/ 1063625 h 2414588"/>
                    <a:gd name="connsiteX19" fmla="*/ 2471738 w 3035301"/>
                    <a:gd name="connsiteY19" fmla="*/ 330200 h 2414588"/>
                    <a:gd name="connsiteX20" fmla="*/ 2728913 w 3035301"/>
                    <a:gd name="connsiteY20" fmla="*/ 358775 h 2414588"/>
                    <a:gd name="connsiteX21" fmla="*/ 2633663 w 3035301"/>
                    <a:gd name="connsiteY21" fmla="*/ 1139825 h 2414588"/>
                    <a:gd name="connsiteX22" fmla="*/ 2757488 w 3035301"/>
                    <a:gd name="connsiteY22" fmla="*/ 2111375 h 2414588"/>
                    <a:gd name="connsiteX23" fmla="*/ 2643188 w 3035301"/>
                    <a:gd name="connsiteY23" fmla="*/ 2301875 h 2414588"/>
                    <a:gd name="connsiteX24" fmla="*/ 404813 w 3035301"/>
                    <a:gd name="connsiteY24" fmla="*/ 2292350 h 2414588"/>
                    <a:gd name="connsiteX25" fmla="*/ 214313 w 3035301"/>
                    <a:gd name="connsiteY25" fmla="*/ 2082800 h 2414588"/>
                    <a:gd name="connsiteX26" fmla="*/ 395288 w 3035301"/>
                    <a:gd name="connsiteY26" fmla="*/ 301625 h 2414588"/>
                    <a:gd name="connsiteX27" fmla="*/ 604838 w 3035301"/>
                    <a:gd name="connsiteY27" fmla="*/ 282575 h 2414588"/>
                    <a:gd name="connsiteX0" fmla="*/ 604838 w 3035301"/>
                    <a:gd name="connsiteY0" fmla="*/ 129261 h 2178724"/>
                    <a:gd name="connsiteX1" fmla="*/ 585788 w 3035301"/>
                    <a:gd name="connsiteY1" fmla="*/ 824586 h 2178724"/>
                    <a:gd name="connsiteX2" fmla="*/ 852488 w 3035301"/>
                    <a:gd name="connsiteY2" fmla="*/ 872211 h 2178724"/>
                    <a:gd name="connsiteX3" fmla="*/ 957263 w 3035301"/>
                    <a:gd name="connsiteY3" fmla="*/ 224511 h 2178724"/>
                    <a:gd name="connsiteX4" fmla="*/ 1157288 w 3035301"/>
                    <a:gd name="connsiteY4" fmla="*/ 176886 h 2178724"/>
                    <a:gd name="connsiteX5" fmla="*/ 1138238 w 3035301"/>
                    <a:gd name="connsiteY5" fmla="*/ 862686 h 2178724"/>
                    <a:gd name="connsiteX6" fmla="*/ 1328738 w 3035301"/>
                    <a:gd name="connsiteY6" fmla="*/ 881736 h 2178724"/>
                    <a:gd name="connsiteX7" fmla="*/ 1357313 w 3035301"/>
                    <a:gd name="connsiteY7" fmla="*/ 176886 h 2178724"/>
                    <a:gd name="connsiteX8" fmla="*/ 1585913 w 3035301"/>
                    <a:gd name="connsiteY8" fmla="*/ 186411 h 2178724"/>
                    <a:gd name="connsiteX9" fmla="*/ 1500188 w 3035301"/>
                    <a:gd name="connsiteY9" fmla="*/ 910311 h 2178724"/>
                    <a:gd name="connsiteX10" fmla="*/ 1738313 w 3035301"/>
                    <a:gd name="connsiteY10" fmla="*/ 900786 h 2178724"/>
                    <a:gd name="connsiteX11" fmla="*/ 1719263 w 3035301"/>
                    <a:gd name="connsiteY11" fmla="*/ 176886 h 2178724"/>
                    <a:gd name="connsiteX12" fmla="*/ 1900238 w 3035301"/>
                    <a:gd name="connsiteY12" fmla="*/ 176886 h 2178724"/>
                    <a:gd name="connsiteX13" fmla="*/ 1890713 w 3035301"/>
                    <a:gd name="connsiteY13" fmla="*/ 957936 h 2178724"/>
                    <a:gd name="connsiteX14" fmla="*/ 2090738 w 3035301"/>
                    <a:gd name="connsiteY14" fmla="*/ 910311 h 2178724"/>
                    <a:gd name="connsiteX15" fmla="*/ 2119313 w 3035301"/>
                    <a:gd name="connsiteY15" fmla="*/ 138786 h 2178724"/>
                    <a:gd name="connsiteX16" fmla="*/ 2290763 w 3035301"/>
                    <a:gd name="connsiteY16" fmla="*/ 148311 h 2178724"/>
                    <a:gd name="connsiteX17" fmla="*/ 2243138 w 3035301"/>
                    <a:gd name="connsiteY17" fmla="*/ 919836 h 2178724"/>
                    <a:gd name="connsiteX18" fmla="*/ 2433638 w 3035301"/>
                    <a:gd name="connsiteY18" fmla="*/ 910311 h 2178724"/>
                    <a:gd name="connsiteX19" fmla="*/ 2471738 w 3035301"/>
                    <a:gd name="connsiteY19" fmla="*/ 176886 h 2178724"/>
                    <a:gd name="connsiteX20" fmla="*/ 2728913 w 3035301"/>
                    <a:gd name="connsiteY20" fmla="*/ 205461 h 2178724"/>
                    <a:gd name="connsiteX21" fmla="*/ 2633663 w 3035301"/>
                    <a:gd name="connsiteY21" fmla="*/ 986511 h 2178724"/>
                    <a:gd name="connsiteX22" fmla="*/ 2757488 w 3035301"/>
                    <a:gd name="connsiteY22" fmla="*/ 1958061 h 2178724"/>
                    <a:gd name="connsiteX23" fmla="*/ 2643188 w 3035301"/>
                    <a:gd name="connsiteY23" fmla="*/ 2148561 h 2178724"/>
                    <a:gd name="connsiteX24" fmla="*/ 404813 w 3035301"/>
                    <a:gd name="connsiteY24" fmla="*/ 2139036 h 2178724"/>
                    <a:gd name="connsiteX25" fmla="*/ 214313 w 3035301"/>
                    <a:gd name="connsiteY25" fmla="*/ 1929486 h 2178724"/>
                    <a:gd name="connsiteX26" fmla="*/ 319740 w 3035301"/>
                    <a:gd name="connsiteY26" fmla="*/ 1019122 h 2178724"/>
                    <a:gd name="connsiteX27" fmla="*/ 395288 w 3035301"/>
                    <a:gd name="connsiteY27" fmla="*/ 148311 h 2178724"/>
                    <a:gd name="connsiteX28" fmla="*/ 604838 w 3035301"/>
                    <a:gd name="connsiteY28" fmla="*/ 129261 h 2178724"/>
                    <a:gd name="connsiteX0" fmla="*/ 604838 w 3035301"/>
                    <a:gd name="connsiteY0" fmla="*/ 129261 h 2178724"/>
                    <a:gd name="connsiteX1" fmla="*/ 585788 w 3035301"/>
                    <a:gd name="connsiteY1" fmla="*/ 824586 h 2178724"/>
                    <a:gd name="connsiteX2" fmla="*/ 852488 w 3035301"/>
                    <a:gd name="connsiteY2" fmla="*/ 872211 h 2178724"/>
                    <a:gd name="connsiteX3" fmla="*/ 957263 w 3035301"/>
                    <a:gd name="connsiteY3" fmla="*/ 224511 h 2178724"/>
                    <a:gd name="connsiteX4" fmla="*/ 1157288 w 3035301"/>
                    <a:gd name="connsiteY4" fmla="*/ 176886 h 2178724"/>
                    <a:gd name="connsiteX5" fmla="*/ 1138238 w 3035301"/>
                    <a:gd name="connsiteY5" fmla="*/ 862686 h 2178724"/>
                    <a:gd name="connsiteX6" fmla="*/ 1328738 w 3035301"/>
                    <a:gd name="connsiteY6" fmla="*/ 881736 h 2178724"/>
                    <a:gd name="connsiteX7" fmla="*/ 1357313 w 3035301"/>
                    <a:gd name="connsiteY7" fmla="*/ 176886 h 2178724"/>
                    <a:gd name="connsiteX8" fmla="*/ 1585913 w 3035301"/>
                    <a:gd name="connsiteY8" fmla="*/ 186411 h 2178724"/>
                    <a:gd name="connsiteX9" fmla="*/ 1500188 w 3035301"/>
                    <a:gd name="connsiteY9" fmla="*/ 910311 h 2178724"/>
                    <a:gd name="connsiteX10" fmla="*/ 1738313 w 3035301"/>
                    <a:gd name="connsiteY10" fmla="*/ 900786 h 2178724"/>
                    <a:gd name="connsiteX11" fmla="*/ 1719263 w 3035301"/>
                    <a:gd name="connsiteY11" fmla="*/ 176886 h 2178724"/>
                    <a:gd name="connsiteX12" fmla="*/ 1900238 w 3035301"/>
                    <a:gd name="connsiteY12" fmla="*/ 176886 h 2178724"/>
                    <a:gd name="connsiteX13" fmla="*/ 1890713 w 3035301"/>
                    <a:gd name="connsiteY13" fmla="*/ 957936 h 2178724"/>
                    <a:gd name="connsiteX14" fmla="*/ 2090738 w 3035301"/>
                    <a:gd name="connsiteY14" fmla="*/ 910311 h 2178724"/>
                    <a:gd name="connsiteX15" fmla="*/ 2119313 w 3035301"/>
                    <a:gd name="connsiteY15" fmla="*/ 138786 h 2178724"/>
                    <a:gd name="connsiteX16" fmla="*/ 2290763 w 3035301"/>
                    <a:gd name="connsiteY16" fmla="*/ 148311 h 2178724"/>
                    <a:gd name="connsiteX17" fmla="*/ 2243138 w 3035301"/>
                    <a:gd name="connsiteY17" fmla="*/ 919836 h 2178724"/>
                    <a:gd name="connsiteX18" fmla="*/ 2433638 w 3035301"/>
                    <a:gd name="connsiteY18" fmla="*/ 910311 h 2178724"/>
                    <a:gd name="connsiteX19" fmla="*/ 2471738 w 3035301"/>
                    <a:gd name="connsiteY19" fmla="*/ 176886 h 2178724"/>
                    <a:gd name="connsiteX20" fmla="*/ 2728913 w 3035301"/>
                    <a:gd name="connsiteY20" fmla="*/ 205461 h 2178724"/>
                    <a:gd name="connsiteX21" fmla="*/ 2633663 w 3035301"/>
                    <a:gd name="connsiteY21" fmla="*/ 986511 h 2178724"/>
                    <a:gd name="connsiteX22" fmla="*/ 2757488 w 3035301"/>
                    <a:gd name="connsiteY22" fmla="*/ 1958061 h 2178724"/>
                    <a:gd name="connsiteX23" fmla="*/ 2643188 w 3035301"/>
                    <a:gd name="connsiteY23" fmla="*/ 2148561 h 2178724"/>
                    <a:gd name="connsiteX24" fmla="*/ 404813 w 3035301"/>
                    <a:gd name="connsiteY24" fmla="*/ 2139036 h 2178724"/>
                    <a:gd name="connsiteX25" fmla="*/ 214313 w 3035301"/>
                    <a:gd name="connsiteY25" fmla="*/ 1929486 h 2178724"/>
                    <a:gd name="connsiteX26" fmla="*/ 319740 w 3035301"/>
                    <a:gd name="connsiteY26" fmla="*/ 1019122 h 2178724"/>
                    <a:gd name="connsiteX27" fmla="*/ 395288 w 3035301"/>
                    <a:gd name="connsiteY27" fmla="*/ 148311 h 2178724"/>
                    <a:gd name="connsiteX28" fmla="*/ 604838 w 3035301"/>
                    <a:gd name="connsiteY28" fmla="*/ 129261 h 2178724"/>
                    <a:gd name="connsiteX0" fmla="*/ 604838 w 3035301"/>
                    <a:gd name="connsiteY0" fmla="*/ 129261 h 2178724"/>
                    <a:gd name="connsiteX1" fmla="*/ 585788 w 3035301"/>
                    <a:gd name="connsiteY1" fmla="*/ 824586 h 2178724"/>
                    <a:gd name="connsiteX2" fmla="*/ 852488 w 3035301"/>
                    <a:gd name="connsiteY2" fmla="*/ 872211 h 2178724"/>
                    <a:gd name="connsiteX3" fmla="*/ 957263 w 3035301"/>
                    <a:gd name="connsiteY3" fmla="*/ 224511 h 2178724"/>
                    <a:gd name="connsiteX4" fmla="*/ 1157288 w 3035301"/>
                    <a:gd name="connsiteY4" fmla="*/ 176886 h 2178724"/>
                    <a:gd name="connsiteX5" fmla="*/ 1138238 w 3035301"/>
                    <a:gd name="connsiteY5" fmla="*/ 862686 h 2178724"/>
                    <a:gd name="connsiteX6" fmla="*/ 1328738 w 3035301"/>
                    <a:gd name="connsiteY6" fmla="*/ 881736 h 2178724"/>
                    <a:gd name="connsiteX7" fmla="*/ 1357313 w 3035301"/>
                    <a:gd name="connsiteY7" fmla="*/ 176886 h 2178724"/>
                    <a:gd name="connsiteX8" fmla="*/ 1585913 w 3035301"/>
                    <a:gd name="connsiteY8" fmla="*/ 186411 h 2178724"/>
                    <a:gd name="connsiteX9" fmla="*/ 1500188 w 3035301"/>
                    <a:gd name="connsiteY9" fmla="*/ 910311 h 2178724"/>
                    <a:gd name="connsiteX10" fmla="*/ 1738313 w 3035301"/>
                    <a:gd name="connsiteY10" fmla="*/ 900786 h 2178724"/>
                    <a:gd name="connsiteX11" fmla="*/ 1719263 w 3035301"/>
                    <a:gd name="connsiteY11" fmla="*/ 176886 h 2178724"/>
                    <a:gd name="connsiteX12" fmla="*/ 1900238 w 3035301"/>
                    <a:gd name="connsiteY12" fmla="*/ 176886 h 2178724"/>
                    <a:gd name="connsiteX13" fmla="*/ 1890713 w 3035301"/>
                    <a:gd name="connsiteY13" fmla="*/ 957936 h 2178724"/>
                    <a:gd name="connsiteX14" fmla="*/ 2090738 w 3035301"/>
                    <a:gd name="connsiteY14" fmla="*/ 910311 h 2178724"/>
                    <a:gd name="connsiteX15" fmla="*/ 2119313 w 3035301"/>
                    <a:gd name="connsiteY15" fmla="*/ 138786 h 2178724"/>
                    <a:gd name="connsiteX16" fmla="*/ 2290763 w 3035301"/>
                    <a:gd name="connsiteY16" fmla="*/ 148311 h 2178724"/>
                    <a:gd name="connsiteX17" fmla="*/ 2243138 w 3035301"/>
                    <a:gd name="connsiteY17" fmla="*/ 919836 h 2178724"/>
                    <a:gd name="connsiteX18" fmla="*/ 2433638 w 3035301"/>
                    <a:gd name="connsiteY18" fmla="*/ 910311 h 2178724"/>
                    <a:gd name="connsiteX19" fmla="*/ 2471738 w 3035301"/>
                    <a:gd name="connsiteY19" fmla="*/ 176886 h 2178724"/>
                    <a:gd name="connsiteX20" fmla="*/ 2728913 w 3035301"/>
                    <a:gd name="connsiteY20" fmla="*/ 205461 h 2178724"/>
                    <a:gd name="connsiteX21" fmla="*/ 2633663 w 3035301"/>
                    <a:gd name="connsiteY21" fmla="*/ 986511 h 2178724"/>
                    <a:gd name="connsiteX22" fmla="*/ 2757488 w 3035301"/>
                    <a:gd name="connsiteY22" fmla="*/ 1958061 h 2178724"/>
                    <a:gd name="connsiteX23" fmla="*/ 2643188 w 3035301"/>
                    <a:gd name="connsiteY23" fmla="*/ 2148561 h 2178724"/>
                    <a:gd name="connsiteX24" fmla="*/ 404813 w 3035301"/>
                    <a:gd name="connsiteY24" fmla="*/ 2139036 h 2178724"/>
                    <a:gd name="connsiteX25" fmla="*/ 214313 w 3035301"/>
                    <a:gd name="connsiteY25" fmla="*/ 1929486 h 2178724"/>
                    <a:gd name="connsiteX26" fmla="*/ 319740 w 3035301"/>
                    <a:gd name="connsiteY26" fmla="*/ 1019122 h 2178724"/>
                    <a:gd name="connsiteX27" fmla="*/ 395288 w 3035301"/>
                    <a:gd name="connsiteY27" fmla="*/ 148311 h 2178724"/>
                    <a:gd name="connsiteX28" fmla="*/ 604838 w 3035301"/>
                    <a:gd name="connsiteY28" fmla="*/ 129261 h 2178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035301" h="2178724">
                      <a:moveTo>
                        <a:pt x="604838" y="129261"/>
                      </a:moveTo>
                      <a:cubicBezTo>
                        <a:pt x="636588" y="241973"/>
                        <a:pt x="544513" y="700761"/>
                        <a:pt x="585788" y="824586"/>
                      </a:cubicBezTo>
                      <a:cubicBezTo>
                        <a:pt x="627063" y="948411"/>
                        <a:pt x="790575" y="972224"/>
                        <a:pt x="852488" y="872211"/>
                      </a:cubicBezTo>
                      <a:cubicBezTo>
                        <a:pt x="914401" y="772198"/>
                        <a:pt x="906463" y="340398"/>
                        <a:pt x="957263" y="224511"/>
                      </a:cubicBezTo>
                      <a:cubicBezTo>
                        <a:pt x="1008063" y="108624"/>
                        <a:pt x="1127125" y="70523"/>
                        <a:pt x="1157288" y="176886"/>
                      </a:cubicBezTo>
                      <a:cubicBezTo>
                        <a:pt x="1187451" y="283249"/>
                        <a:pt x="1109663" y="745211"/>
                        <a:pt x="1138238" y="862686"/>
                      </a:cubicBezTo>
                      <a:cubicBezTo>
                        <a:pt x="1166813" y="980161"/>
                        <a:pt x="1292226" y="996036"/>
                        <a:pt x="1328738" y="881736"/>
                      </a:cubicBezTo>
                      <a:cubicBezTo>
                        <a:pt x="1365250" y="767436"/>
                        <a:pt x="1314451" y="292774"/>
                        <a:pt x="1357313" y="176886"/>
                      </a:cubicBezTo>
                      <a:cubicBezTo>
                        <a:pt x="1400176" y="60999"/>
                        <a:pt x="1562101" y="64174"/>
                        <a:pt x="1585913" y="186411"/>
                      </a:cubicBezTo>
                      <a:cubicBezTo>
                        <a:pt x="1609726" y="308649"/>
                        <a:pt x="1474788" y="791248"/>
                        <a:pt x="1500188" y="910311"/>
                      </a:cubicBezTo>
                      <a:cubicBezTo>
                        <a:pt x="1525588" y="1029374"/>
                        <a:pt x="1701801" y="1023023"/>
                        <a:pt x="1738313" y="900786"/>
                      </a:cubicBezTo>
                      <a:cubicBezTo>
                        <a:pt x="1774825" y="778549"/>
                        <a:pt x="1692276" y="297536"/>
                        <a:pt x="1719263" y="176886"/>
                      </a:cubicBezTo>
                      <a:cubicBezTo>
                        <a:pt x="1746251" y="56236"/>
                        <a:pt x="1871663" y="46711"/>
                        <a:pt x="1900238" y="176886"/>
                      </a:cubicBezTo>
                      <a:cubicBezTo>
                        <a:pt x="1928813" y="307061"/>
                        <a:pt x="1858963" y="835699"/>
                        <a:pt x="1890713" y="957936"/>
                      </a:cubicBezTo>
                      <a:cubicBezTo>
                        <a:pt x="1922463" y="1080173"/>
                        <a:pt x="2052638" y="1046836"/>
                        <a:pt x="2090738" y="910311"/>
                      </a:cubicBezTo>
                      <a:cubicBezTo>
                        <a:pt x="2128838" y="773786"/>
                        <a:pt x="2085976" y="265786"/>
                        <a:pt x="2119313" y="138786"/>
                      </a:cubicBezTo>
                      <a:cubicBezTo>
                        <a:pt x="2152650" y="11786"/>
                        <a:pt x="2270126" y="18136"/>
                        <a:pt x="2290763" y="148311"/>
                      </a:cubicBezTo>
                      <a:cubicBezTo>
                        <a:pt x="2311400" y="278486"/>
                        <a:pt x="2219326" y="792836"/>
                        <a:pt x="2243138" y="919836"/>
                      </a:cubicBezTo>
                      <a:cubicBezTo>
                        <a:pt x="2266950" y="1046836"/>
                        <a:pt x="2395538" y="1034136"/>
                        <a:pt x="2433638" y="910311"/>
                      </a:cubicBezTo>
                      <a:cubicBezTo>
                        <a:pt x="2471738" y="786486"/>
                        <a:pt x="2422526" y="294361"/>
                        <a:pt x="2471738" y="176886"/>
                      </a:cubicBezTo>
                      <a:cubicBezTo>
                        <a:pt x="2520950" y="59411"/>
                        <a:pt x="2701926" y="70524"/>
                        <a:pt x="2728913" y="205461"/>
                      </a:cubicBezTo>
                      <a:cubicBezTo>
                        <a:pt x="2755900" y="340398"/>
                        <a:pt x="2628901" y="694411"/>
                        <a:pt x="2633663" y="986511"/>
                      </a:cubicBezTo>
                      <a:cubicBezTo>
                        <a:pt x="2905530" y="1165151"/>
                        <a:pt x="2755901" y="1764386"/>
                        <a:pt x="2757488" y="1958061"/>
                      </a:cubicBezTo>
                      <a:cubicBezTo>
                        <a:pt x="2759075" y="2151736"/>
                        <a:pt x="3035301" y="2118399"/>
                        <a:pt x="2643188" y="2148561"/>
                      </a:cubicBezTo>
                      <a:cubicBezTo>
                        <a:pt x="2251076" y="2178724"/>
                        <a:pt x="809626" y="2175549"/>
                        <a:pt x="404813" y="2139036"/>
                      </a:cubicBezTo>
                      <a:cubicBezTo>
                        <a:pt x="0" y="2102523"/>
                        <a:pt x="228492" y="2116138"/>
                        <a:pt x="214313" y="1929486"/>
                      </a:cubicBezTo>
                      <a:cubicBezTo>
                        <a:pt x="200134" y="1742834"/>
                        <a:pt x="156026" y="1111754"/>
                        <a:pt x="319740" y="1019122"/>
                      </a:cubicBezTo>
                      <a:cubicBezTo>
                        <a:pt x="349902" y="722260"/>
                        <a:pt x="347772" y="296621"/>
                        <a:pt x="395288" y="148311"/>
                      </a:cubicBezTo>
                      <a:cubicBezTo>
                        <a:pt x="442804" y="1"/>
                        <a:pt x="573088" y="16549"/>
                        <a:pt x="604838" y="129261"/>
                      </a:cubicBezTo>
                      <a:close/>
                    </a:path>
                  </a:pathLst>
                </a:custGeom>
                <a:solidFill>
                  <a:srgbClr val="FF7C80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" name="Oval 14"/>
                <p:cNvSpPr/>
                <p:nvPr/>
              </p:nvSpPr>
              <p:spPr>
                <a:xfrm>
                  <a:off x="3295895" y="2608393"/>
                  <a:ext cx="282067" cy="14432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" name="Group 52"/>
              <p:cNvGrpSpPr/>
              <p:nvPr/>
            </p:nvGrpSpPr>
            <p:grpSpPr>
              <a:xfrm>
                <a:off x="2358726" y="1915379"/>
                <a:ext cx="1298873" cy="914510"/>
                <a:chOff x="1539576" y="1905854"/>
                <a:chExt cx="1298873" cy="914510"/>
              </a:xfrm>
            </p:grpSpPr>
            <p:sp>
              <p:nvSpPr>
                <p:cNvPr id="12" name="Freeform 11"/>
                <p:cNvSpPr/>
                <p:nvPr/>
              </p:nvSpPr>
              <p:spPr>
                <a:xfrm flipH="1">
                  <a:off x="1539576" y="1905854"/>
                  <a:ext cx="1298873" cy="914510"/>
                </a:xfrm>
                <a:custGeom>
                  <a:avLst/>
                  <a:gdLst>
                    <a:gd name="connsiteX0" fmla="*/ 604838 w 3035301"/>
                    <a:gd name="connsiteY0" fmla="*/ 282575 h 2414588"/>
                    <a:gd name="connsiteX1" fmla="*/ 585788 w 3035301"/>
                    <a:gd name="connsiteY1" fmla="*/ 977900 h 2414588"/>
                    <a:gd name="connsiteX2" fmla="*/ 852488 w 3035301"/>
                    <a:gd name="connsiteY2" fmla="*/ 1025525 h 2414588"/>
                    <a:gd name="connsiteX3" fmla="*/ 957263 w 3035301"/>
                    <a:gd name="connsiteY3" fmla="*/ 377825 h 2414588"/>
                    <a:gd name="connsiteX4" fmla="*/ 1157288 w 3035301"/>
                    <a:gd name="connsiteY4" fmla="*/ 330200 h 2414588"/>
                    <a:gd name="connsiteX5" fmla="*/ 1138238 w 3035301"/>
                    <a:gd name="connsiteY5" fmla="*/ 1016000 h 2414588"/>
                    <a:gd name="connsiteX6" fmla="*/ 1328738 w 3035301"/>
                    <a:gd name="connsiteY6" fmla="*/ 1035050 h 2414588"/>
                    <a:gd name="connsiteX7" fmla="*/ 1357313 w 3035301"/>
                    <a:gd name="connsiteY7" fmla="*/ 330200 h 2414588"/>
                    <a:gd name="connsiteX8" fmla="*/ 1585913 w 3035301"/>
                    <a:gd name="connsiteY8" fmla="*/ 339725 h 2414588"/>
                    <a:gd name="connsiteX9" fmla="*/ 1500188 w 3035301"/>
                    <a:gd name="connsiteY9" fmla="*/ 1063625 h 2414588"/>
                    <a:gd name="connsiteX10" fmla="*/ 1738313 w 3035301"/>
                    <a:gd name="connsiteY10" fmla="*/ 1054100 h 2414588"/>
                    <a:gd name="connsiteX11" fmla="*/ 1719263 w 3035301"/>
                    <a:gd name="connsiteY11" fmla="*/ 330200 h 2414588"/>
                    <a:gd name="connsiteX12" fmla="*/ 1900238 w 3035301"/>
                    <a:gd name="connsiteY12" fmla="*/ 330200 h 2414588"/>
                    <a:gd name="connsiteX13" fmla="*/ 1890713 w 3035301"/>
                    <a:gd name="connsiteY13" fmla="*/ 1111250 h 2414588"/>
                    <a:gd name="connsiteX14" fmla="*/ 2090738 w 3035301"/>
                    <a:gd name="connsiteY14" fmla="*/ 1063625 h 2414588"/>
                    <a:gd name="connsiteX15" fmla="*/ 2119313 w 3035301"/>
                    <a:gd name="connsiteY15" fmla="*/ 292100 h 2414588"/>
                    <a:gd name="connsiteX16" fmla="*/ 2290763 w 3035301"/>
                    <a:gd name="connsiteY16" fmla="*/ 301625 h 2414588"/>
                    <a:gd name="connsiteX17" fmla="*/ 2243138 w 3035301"/>
                    <a:gd name="connsiteY17" fmla="*/ 1073150 h 2414588"/>
                    <a:gd name="connsiteX18" fmla="*/ 2433638 w 3035301"/>
                    <a:gd name="connsiteY18" fmla="*/ 1063625 h 2414588"/>
                    <a:gd name="connsiteX19" fmla="*/ 2471738 w 3035301"/>
                    <a:gd name="connsiteY19" fmla="*/ 330200 h 2414588"/>
                    <a:gd name="connsiteX20" fmla="*/ 2728913 w 3035301"/>
                    <a:gd name="connsiteY20" fmla="*/ 358775 h 2414588"/>
                    <a:gd name="connsiteX21" fmla="*/ 2633663 w 3035301"/>
                    <a:gd name="connsiteY21" fmla="*/ 1139825 h 2414588"/>
                    <a:gd name="connsiteX22" fmla="*/ 2757488 w 3035301"/>
                    <a:gd name="connsiteY22" fmla="*/ 2111375 h 2414588"/>
                    <a:gd name="connsiteX23" fmla="*/ 2643188 w 3035301"/>
                    <a:gd name="connsiteY23" fmla="*/ 2301875 h 2414588"/>
                    <a:gd name="connsiteX24" fmla="*/ 404813 w 3035301"/>
                    <a:gd name="connsiteY24" fmla="*/ 2292350 h 2414588"/>
                    <a:gd name="connsiteX25" fmla="*/ 214313 w 3035301"/>
                    <a:gd name="connsiteY25" fmla="*/ 2082800 h 2414588"/>
                    <a:gd name="connsiteX26" fmla="*/ 395288 w 3035301"/>
                    <a:gd name="connsiteY26" fmla="*/ 301625 h 2414588"/>
                    <a:gd name="connsiteX27" fmla="*/ 604838 w 3035301"/>
                    <a:gd name="connsiteY27" fmla="*/ 282575 h 2414588"/>
                    <a:gd name="connsiteX0" fmla="*/ 604838 w 3035301"/>
                    <a:gd name="connsiteY0" fmla="*/ 133042 h 2182505"/>
                    <a:gd name="connsiteX1" fmla="*/ 585788 w 3035301"/>
                    <a:gd name="connsiteY1" fmla="*/ 828367 h 2182505"/>
                    <a:gd name="connsiteX2" fmla="*/ 852488 w 3035301"/>
                    <a:gd name="connsiteY2" fmla="*/ 875992 h 2182505"/>
                    <a:gd name="connsiteX3" fmla="*/ 957263 w 3035301"/>
                    <a:gd name="connsiteY3" fmla="*/ 228292 h 2182505"/>
                    <a:gd name="connsiteX4" fmla="*/ 1157288 w 3035301"/>
                    <a:gd name="connsiteY4" fmla="*/ 180667 h 2182505"/>
                    <a:gd name="connsiteX5" fmla="*/ 1138238 w 3035301"/>
                    <a:gd name="connsiteY5" fmla="*/ 866467 h 2182505"/>
                    <a:gd name="connsiteX6" fmla="*/ 1328738 w 3035301"/>
                    <a:gd name="connsiteY6" fmla="*/ 885517 h 2182505"/>
                    <a:gd name="connsiteX7" fmla="*/ 1357313 w 3035301"/>
                    <a:gd name="connsiteY7" fmla="*/ 180667 h 2182505"/>
                    <a:gd name="connsiteX8" fmla="*/ 1585913 w 3035301"/>
                    <a:gd name="connsiteY8" fmla="*/ 190192 h 2182505"/>
                    <a:gd name="connsiteX9" fmla="*/ 1500188 w 3035301"/>
                    <a:gd name="connsiteY9" fmla="*/ 914092 h 2182505"/>
                    <a:gd name="connsiteX10" fmla="*/ 1738313 w 3035301"/>
                    <a:gd name="connsiteY10" fmla="*/ 904567 h 2182505"/>
                    <a:gd name="connsiteX11" fmla="*/ 1719263 w 3035301"/>
                    <a:gd name="connsiteY11" fmla="*/ 180667 h 2182505"/>
                    <a:gd name="connsiteX12" fmla="*/ 1900238 w 3035301"/>
                    <a:gd name="connsiteY12" fmla="*/ 180667 h 2182505"/>
                    <a:gd name="connsiteX13" fmla="*/ 1890713 w 3035301"/>
                    <a:gd name="connsiteY13" fmla="*/ 961717 h 2182505"/>
                    <a:gd name="connsiteX14" fmla="*/ 2090738 w 3035301"/>
                    <a:gd name="connsiteY14" fmla="*/ 914092 h 2182505"/>
                    <a:gd name="connsiteX15" fmla="*/ 2119313 w 3035301"/>
                    <a:gd name="connsiteY15" fmla="*/ 142567 h 2182505"/>
                    <a:gd name="connsiteX16" fmla="*/ 2290763 w 3035301"/>
                    <a:gd name="connsiteY16" fmla="*/ 152092 h 2182505"/>
                    <a:gd name="connsiteX17" fmla="*/ 2243138 w 3035301"/>
                    <a:gd name="connsiteY17" fmla="*/ 923617 h 2182505"/>
                    <a:gd name="connsiteX18" fmla="*/ 2433638 w 3035301"/>
                    <a:gd name="connsiteY18" fmla="*/ 914092 h 2182505"/>
                    <a:gd name="connsiteX19" fmla="*/ 2471738 w 3035301"/>
                    <a:gd name="connsiteY19" fmla="*/ 180667 h 2182505"/>
                    <a:gd name="connsiteX20" fmla="*/ 2728913 w 3035301"/>
                    <a:gd name="connsiteY20" fmla="*/ 209242 h 2182505"/>
                    <a:gd name="connsiteX21" fmla="*/ 2633663 w 3035301"/>
                    <a:gd name="connsiteY21" fmla="*/ 990292 h 2182505"/>
                    <a:gd name="connsiteX22" fmla="*/ 2757488 w 3035301"/>
                    <a:gd name="connsiteY22" fmla="*/ 1961842 h 2182505"/>
                    <a:gd name="connsiteX23" fmla="*/ 2643188 w 3035301"/>
                    <a:gd name="connsiteY23" fmla="*/ 2152342 h 2182505"/>
                    <a:gd name="connsiteX24" fmla="*/ 404813 w 3035301"/>
                    <a:gd name="connsiteY24" fmla="*/ 2142817 h 2182505"/>
                    <a:gd name="connsiteX25" fmla="*/ 214313 w 3035301"/>
                    <a:gd name="connsiteY25" fmla="*/ 1933267 h 2182505"/>
                    <a:gd name="connsiteX26" fmla="*/ 222585 w 3035301"/>
                    <a:gd name="connsiteY26" fmla="*/ 1045595 h 2182505"/>
                    <a:gd name="connsiteX27" fmla="*/ 395288 w 3035301"/>
                    <a:gd name="connsiteY27" fmla="*/ 152092 h 2182505"/>
                    <a:gd name="connsiteX28" fmla="*/ 604838 w 3035301"/>
                    <a:gd name="connsiteY28" fmla="*/ 133042 h 2182505"/>
                    <a:gd name="connsiteX0" fmla="*/ 604838 w 3035301"/>
                    <a:gd name="connsiteY0" fmla="*/ 129261 h 2178724"/>
                    <a:gd name="connsiteX1" fmla="*/ 585788 w 3035301"/>
                    <a:gd name="connsiteY1" fmla="*/ 824586 h 2178724"/>
                    <a:gd name="connsiteX2" fmla="*/ 852488 w 3035301"/>
                    <a:gd name="connsiteY2" fmla="*/ 872211 h 2178724"/>
                    <a:gd name="connsiteX3" fmla="*/ 957263 w 3035301"/>
                    <a:gd name="connsiteY3" fmla="*/ 224511 h 2178724"/>
                    <a:gd name="connsiteX4" fmla="*/ 1157288 w 3035301"/>
                    <a:gd name="connsiteY4" fmla="*/ 176886 h 2178724"/>
                    <a:gd name="connsiteX5" fmla="*/ 1138238 w 3035301"/>
                    <a:gd name="connsiteY5" fmla="*/ 862686 h 2178724"/>
                    <a:gd name="connsiteX6" fmla="*/ 1328738 w 3035301"/>
                    <a:gd name="connsiteY6" fmla="*/ 881736 h 2178724"/>
                    <a:gd name="connsiteX7" fmla="*/ 1357313 w 3035301"/>
                    <a:gd name="connsiteY7" fmla="*/ 176886 h 2178724"/>
                    <a:gd name="connsiteX8" fmla="*/ 1585913 w 3035301"/>
                    <a:gd name="connsiteY8" fmla="*/ 186411 h 2178724"/>
                    <a:gd name="connsiteX9" fmla="*/ 1500188 w 3035301"/>
                    <a:gd name="connsiteY9" fmla="*/ 910311 h 2178724"/>
                    <a:gd name="connsiteX10" fmla="*/ 1738313 w 3035301"/>
                    <a:gd name="connsiteY10" fmla="*/ 900786 h 2178724"/>
                    <a:gd name="connsiteX11" fmla="*/ 1719263 w 3035301"/>
                    <a:gd name="connsiteY11" fmla="*/ 176886 h 2178724"/>
                    <a:gd name="connsiteX12" fmla="*/ 1900238 w 3035301"/>
                    <a:gd name="connsiteY12" fmla="*/ 176886 h 2178724"/>
                    <a:gd name="connsiteX13" fmla="*/ 1890713 w 3035301"/>
                    <a:gd name="connsiteY13" fmla="*/ 957936 h 2178724"/>
                    <a:gd name="connsiteX14" fmla="*/ 2090738 w 3035301"/>
                    <a:gd name="connsiteY14" fmla="*/ 910311 h 2178724"/>
                    <a:gd name="connsiteX15" fmla="*/ 2119313 w 3035301"/>
                    <a:gd name="connsiteY15" fmla="*/ 138786 h 2178724"/>
                    <a:gd name="connsiteX16" fmla="*/ 2290763 w 3035301"/>
                    <a:gd name="connsiteY16" fmla="*/ 148311 h 2178724"/>
                    <a:gd name="connsiteX17" fmla="*/ 2243138 w 3035301"/>
                    <a:gd name="connsiteY17" fmla="*/ 919836 h 2178724"/>
                    <a:gd name="connsiteX18" fmla="*/ 2433638 w 3035301"/>
                    <a:gd name="connsiteY18" fmla="*/ 910311 h 2178724"/>
                    <a:gd name="connsiteX19" fmla="*/ 2471738 w 3035301"/>
                    <a:gd name="connsiteY19" fmla="*/ 176886 h 2178724"/>
                    <a:gd name="connsiteX20" fmla="*/ 2728913 w 3035301"/>
                    <a:gd name="connsiteY20" fmla="*/ 205461 h 2178724"/>
                    <a:gd name="connsiteX21" fmla="*/ 2633663 w 3035301"/>
                    <a:gd name="connsiteY21" fmla="*/ 986511 h 2178724"/>
                    <a:gd name="connsiteX22" fmla="*/ 2757488 w 3035301"/>
                    <a:gd name="connsiteY22" fmla="*/ 1958061 h 2178724"/>
                    <a:gd name="connsiteX23" fmla="*/ 2643188 w 3035301"/>
                    <a:gd name="connsiteY23" fmla="*/ 2148561 h 2178724"/>
                    <a:gd name="connsiteX24" fmla="*/ 404813 w 3035301"/>
                    <a:gd name="connsiteY24" fmla="*/ 2139036 h 2178724"/>
                    <a:gd name="connsiteX25" fmla="*/ 214313 w 3035301"/>
                    <a:gd name="connsiteY25" fmla="*/ 1929486 h 2178724"/>
                    <a:gd name="connsiteX26" fmla="*/ 378396 w 3035301"/>
                    <a:gd name="connsiteY26" fmla="*/ 1019122 h 2178724"/>
                    <a:gd name="connsiteX27" fmla="*/ 395288 w 3035301"/>
                    <a:gd name="connsiteY27" fmla="*/ 148311 h 2178724"/>
                    <a:gd name="connsiteX28" fmla="*/ 604838 w 3035301"/>
                    <a:gd name="connsiteY28" fmla="*/ 129261 h 2178724"/>
                    <a:gd name="connsiteX0" fmla="*/ 604838 w 3035301"/>
                    <a:gd name="connsiteY0" fmla="*/ 129261 h 2178724"/>
                    <a:gd name="connsiteX1" fmla="*/ 585788 w 3035301"/>
                    <a:gd name="connsiteY1" fmla="*/ 824586 h 2178724"/>
                    <a:gd name="connsiteX2" fmla="*/ 852488 w 3035301"/>
                    <a:gd name="connsiteY2" fmla="*/ 872211 h 2178724"/>
                    <a:gd name="connsiteX3" fmla="*/ 957263 w 3035301"/>
                    <a:gd name="connsiteY3" fmla="*/ 224511 h 2178724"/>
                    <a:gd name="connsiteX4" fmla="*/ 1157288 w 3035301"/>
                    <a:gd name="connsiteY4" fmla="*/ 176886 h 2178724"/>
                    <a:gd name="connsiteX5" fmla="*/ 1138238 w 3035301"/>
                    <a:gd name="connsiteY5" fmla="*/ 862686 h 2178724"/>
                    <a:gd name="connsiteX6" fmla="*/ 1328738 w 3035301"/>
                    <a:gd name="connsiteY6" fmla="*/ 881736 h 2178724"/>
                    <a:gd name="connsiteX7" fmla="*/ 1357313 w 3035301"/>
                    <a:gd name="connsiteY7" fmla="*/ 176886 h 2178724"/>
                    <a:gd name="connsiteX8" fmla="*/ 1585913 w 3035301"/>
                    <a:gd name="connsiteY8" fmla="*/ 186411 h 2178724"/>
                    <a:gd name="connsiteX9" fmla="*/ 1500188 w 3035301"/>
                    <a:gd name="connsiteY9" fmla="*/ 910311 h 2178724"/>
                    <a:gd name="connsiteX10" fmla="*/ 1738313 w 3035301"/>
                    <a:gd name="connsiteY10" fmla="*/ 900786 h 2178724"/>
                    <a:gd name="connsiteX11" fmla="*/ 1719263 w 3035301"/>
                    <a:gd name="connsiteY11" fmla="*/ 176886 h 2178724"/>
                    <a:gd name="connsiteX12" fmla="*/ 1900238 w 3035301"/>
                    <a:gd name="connsiteY12" fmla="*/ 176886 h 2178724"/>
                    <a:gd name="connsiteX13" fmla="*/ 1890713 w 3035301"/>
                    <a:gd name="connsiteY13" fmla="*/ 957936 h 2178724"/>
                    <a:gd name="connsiteX14" fmla="*/ 2090738 w 3035301"/>
                    <a:gd name="connsiteY14" fmla="*/ 910311 h 2178724"/>
                    <a:gd name="connsiteX15" fmla="*/ 2119313 w 3035301"/>
                    <a:gd name="connsiteY15" fmla="*/ 138786 h 2178724"/>
                    <a:gd name="connsiteX16" fmla="*/ 2290763 w 3035301"/>
                    <a:gd name="connsiteY16" fmla="*/ 148311 h 2178724"/>
                    <a:gd name="connsiteX17" fmla="*/ 2243138 w 3035301"/>
                    <a:gd name="connsiteY17" fmla="*/ 919836 h 2178724"/>
                    <a:gd name="connsiteX18" fmla="*/ 2433638 w 3035301"/>
                    <a:gd name="connsiteY18" fmla="*/ 910311 h 2178724"/>
                    <a:gd name="connsiteX19" fmla="*/ 2471738 w 3035301"/>
                    <a:gd name="connsiteY19" fmla="*/ 176886 h 2178724"/>
                    <a:gd name="connsiteX20" fmla="*/ 2728913 w 3035301"/>
                    <a:gd name="connsiteY20" fmla="*/ 205461 h 2178724"/>
                    <a:gd name="connsiteX21" fmla="*/ 2633663 w 3035301"/>
                    <a:gd name="connsiteY21" fmla="*/ 986511 h 2178724"/>
                    <a:gd name="connsiteX22" fmla="*/ 2757488 w 3035301"/>
                    <a:gd name="connsiteY22" fmla="*/ 1958061 h 2178724"/>
                    <a:gd name="connsiteX23" fmla="*/ 2643188 w 3035301"/>
                    <a:gd name="connsiteY23" fmla="*/ 2148561 h 2178724"/>
                    <a:gd name="connsiteX24" fmla="*/ 404813 w 3035301"/>
                    <a:gd name="connsiteY24" fmla="*/ 2139036 h 2178724"/>
                    <a:gd name="connsiteX25" fmla="*/ 214313 w 3035301"/>
                    <a:gd name="connsiteY25" fmla="*/ 1929486 h 2178724"/>
                    <a:gd name="connsiteX26" fmla="*/ 378396 w 3035301"/>
                    <a:gd name="connsiteY26" fmla="*/ 1019122 h 2178724"/>
                    <a:gd name="connsiteX27" fmla="*/ 395288 w 3035301"/>
                    <a:gd name="connsiteY27" fmla="*/ 148311 h 2178724"/>
                    <a:gd name="connsiteX28" fmla="*/ 604838 w 3035301"/>
                    <a:gd name="connsiteY28" fmla="*/ 129261 h 2178724"/>
                    <a:gd name="connsiteX0" fmla="*/ 604838 w 3035301"/>
                    <a:gd name="connsiteY0" fmla="*/ 129261 h 2178724"/>
                    <a:gd name="connsiteX1" fmla="*/ 585788 w 3035301"/>
                    <a:gd name="connsiteY1" fmla="*/ 824586 h 2178724"/>
                    <a:gd name="connsiteX2" fmla="*/ 852488 w 3035301"/>
                    <a:gd name="connsiteY2" fmla="*/ 872211 h 2178724"/>
                    <a:gd name="connsiteX3" fmla="*/ 957263 w 3035301"/>
                    <a:gd name="connsiteY3" fmla="*/ 224511 h 2178724"/>
                    <a:gd name="connsiteX4" fmla="*/ 1157288 w 3035301"/>
                    <a:gd name="connsiteY4" fmla="*/ 176886 h 2178724"/>
                    <a:gd name="connsiteX5" fmla="*/ 1138238 w 3035301"/>
                    <a:gd name="connsiteY5" fmla="*/ 862686 h 2178724"/>
                    <a:gd name="connsiteX6" fmla="*/ 1328738 w 3035301"/>
                    <a:gd name="connsiteY6" fmla="*/ 881736 h 2178724"/>
                    <a:gd name="connsiteX7" fmla="*/ 1357313 w 3035301"/>
                    <a:gd name="connsiteY7" fmla="*/ 176886 h 2178724"/>
                    <a:gd name="connsiteX8" fmla="*/ 1585913 w 3035301"/>
                    <a:gd name="connsiteY8" fmla="*/ 186411 h 2178724"/>
                    <a:gd name="connsiteX9" fmla="*/ 1500188 w 3035301"/>
                    <a:gd name="connsiteY9" fmla="*/ 910311 h 2178724"/>
                    <a:gd name="connsiteX10" fmla="*/ 1738313 w 3035301"/>
                    <a:gd name="connsiteY10" fmla="*/ 900786 h 2178724"/>
                    <a:gd name="connsiteX11" fmla="*/ 1719263 w 3035301"/>
                    <a:gd name="connsiteY11" fmla="*/ 176886 h 2178724"/>
                    <a:gd name="connsiteX12" fmla="*/ 1900238 w 3035301"/>
                    <a:gd name="connsiteY12" fmla="*/ 176886 h 2178724"/>
                    <a:gd name="connsiteX13" fmla="*/ 1890713 w 3035301"/>
                    <a:gd name="connsiteY13" fmla="*/ 957936 h 2178724"/>
                    <a:gd name="connsiteX14" fmla="*/ 2090738 w 3035301"/>
                    <a:gd name="connsiteY14" fmla="*/ 910311 h 2178724"/>
                    <a:gd name="connsiteX15" fmla="*/ 2119313 w 3035301"/>
                    <a:gd name="connsiteY15" fmla="*/ 138786 h 2178724"/>
                    <a:gd name="connsiteX16" fmla="*/ 2290763 w 3035301"/>
                    <a:gd name="connsiteY16" fmla="*/ 148311 h 2178724"/>
                    <a:gd name="connsiteX17" fmla="*/ 2243138 w 3035301"/>
                    <a:gd name="connsiteY17" fmla="*/ 919836 h 2178724"/>
                    <a:gd name="connsiteX18" fmla="*/ 2433638 w 3035301"/>
                    <a:gd name="connsiteY18" fmla="*/ 910311 h 2178724"/>
                    <a:gd name="connsiteX19" fmla="*/ 2471738 w 3035301"/>
                    <a:gd name="connsiteY19" fmla="*/ 176886 h 2178724"/>
                    <a:gd name="connsiteX20" fmla="*/ 2728913 w 3035301"/>
                    <a:gd name="connsiteY20" fmla="*/ 205461 h 2178724"/>
                    <a:gd name="connsiteX21" fmla="*/ 2633663 w 3035301"/>
                    <a:gd name="connsiteY21" fmla="*/ 986511 h 2178724"/>
                    <a:gd name="connsiteX22" fmla="*/ 2757488 w 3035301"/>
                    <a:gd name="connsiteY22" fmla="*/ 1958061 h 2178724"/>
                    <a:gd name="connsiteX23" fmla="*/ 2643188 w 3035301"/>
                    <a:gd name="connsiteY23" fmla="*/ 2148561 h 2178724"/>
                    <a:gd name="connsiteX24" fmla="*/ 404813 w 3035301"/>
                    <a:gd name="connsiteY24" fmla="*/ 2139036 h 2178724"/>
                    <a:gd name="connsiteX25" fmla="*/ 214313 w 3035301"/>
                    <a:gd name="connsiteY25" fmla="*/ 1929486 h 2178724"/>
                    <a:gd name="connsiteX26" fmla="*/ 378396 w 3035301"/>
                    <a:gd name="connsiteY26" fmla="*/ 1019122 h 2178724"/>
                    <a:gd name="connsiteX27" fmla="*/ 395288 w 3035301"/>
                    <a:gd name="connsiteY27" fmla="*/ 148311 h 2178724"/>
                    <a:gd name="connsiteX28" fmla="*/ 604838 w 3035301"/>
                    <a:gd name="connsiteY28" fmla="*/ 129261 h 2178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035301" h="2178724">
                      <a:moveTo>
                        <a:pt x="604838" y="129261"/>
                      </a:moveTo>
                      <a:cubicBezTo>
                        <a:pt x="636588" y="241973"/>
                        <a:pt x="544513" y="700761"/>
                        <a:pt x="585788" y="824586"/>
                      </a:cubicBezTo>
                      <a:cubicBezTo>
                        <a:pt x="627063" y="948411"/>
                        <a:pt x="790575" y="972224"/>
                        <a:pt x="852488" y="872211"/>
                      </a:cubicBezTo>
                      <a:cubicBezTo>
                        <a:pt x="914401" y="772198"/>
                        <a:pt x="906463" y="340398"/>
                        <a:pt x="957263" y="224511"/>
                      </a:cubicBezTo>
                      <a:cubicBezTo>
                        <a:pt x="1008063" y="108624"/>
                        <a:pt x="1127125" y="70523"/>
                        <a:pt x="1157288" y="176886"/>
                      </a:cubicBezTo>
                      <a:cubicBezTo>
                        <a:pt x="1187451" y="283249"/>
                        <a:pt x="1109663" y="745211"/>
                        <a:pt x="1138238" y="862686"/>
                      </a:cubicBezTo>
                      <a:cubicBezTo>
                        <a:pt x="1166813" y="980161"/>
                        <a:pt x="1292226" y="996036"/>
                        <a:pt x="1328738" y="881736"/>
                      </a:cubicBezTo>
                      <a:cubicBezTo>
                        <a:pt x="1365250" y="767436"/>
                        <a:pt x="1314451" y="292774"/>
                        <a:pt x="1357313" y="176886"/>
                      </a:cubicBezTo>
                      <a:cubicBezTo>
                        <a:pt x="1400176" y="60999"/>
                        <a:pt x="1562101" y="64174"/>
                        <a:pt x="1585913" y="186411"/>
                      </a:cubicBezTo>
                      <a:cubicBezTo>
                        <a:pt x="1609726" y="308649"/>
                        <a:pt x="1474788" y="791248"/>
                        <a:pt x="1500188" y="910311"/>
                      </a:cubicBezTo>
                      <a:cubicBezTo>
                        <a:pt x="1525588" y="1029374"/>
                        <a:pt x="1701801" y="1023023"/>
                        <a:pt x="1738313" y="900786"/>
                      </a:cubicBezTo>
                      <a:cubicBezTo>
                        <a:pt x="1774825" y="778549"/>
                        <a:pt x="1692276" y="297536"/>
                        <a:pt x="1719263" y="176886"/>
                      </a:cubicBezTo>
                      <a:cubicBezTo>
                        <a:pt x="1746251" y="56236"/>
                        <a:pt x="1871663" y="46711"/>
                        <a:pt x="1900238" y="176886"/>
                      </a:cubicBezTo>
                      <a:cubicBezTo>
                        <a:pt x="1928813" y="307061"/>
                        <a:pt x="1858963" y="835699"/>
                        <a:pt x="1890713" y="957936"/>
                      </a:cubicBezTo>
                      <a:cubicBezTo>
                        <a:pt x="1922463" y="1080173"/>
                        <a:pt x="2052638" y="1046836"/>
                        <a:pt x="2090738" y="910311"/>
                      </a:cubicBezTo>
                      <a:cubicBezTo>
                        <a:pt x="2128838" y="773786"/>
                        <a:pt x="2085976" y="265786"/>
                        <a:pt x="2119313" y="138786"/>
                      </a:cubicBezTo>
                      <a:cubicBezTo>
                        <a:pt x="2152650" y="11786"/>
                        <a:pt x="2270126" y="18136"/>
                        <a:pt x="2290763" y="148311"/>
                      </a:cubicBezTo>
                      <a:cubicBezTo>
                        <a:pt x="2311400" y="278486"/>
                        <a:pt x="2219326" y="792836"/>
                        <a:pt x="2243138" y="919836"/>
                      </a:cubicBezTo>
                      <a:cubicBezTo>
                        <a:pt x="2266950" y="1046836"/>
                        <a:pt x="2395538" y="1034136"/>
                        <a:pt x="2433638" y="910311"/>
                      </a:cubicBezTo>
                      <a:cubicBezTo>
                        <a:pt x="2471738" y="786486"/>
                        <a:pt x="2422526" y="294361"/>
                        <a:pt x="2471738" y="176886"/>
                      </a:cubicBezTo>
                      <a:cubicBezTo>
                        <a:pt x="2520950" y="59411"/>
                        <a:pt x="2701926" y="70524"/>
                        <a:pt x="2728913" y="205461"/>
                      </a:cubicBezTo>
                      <a:cubicBezTo>
                        <a:pt x="2755900" y="340398"/>
                        <a:pt x="2628901" y="694411"/>
                        <a:pt x="2633663" y="986511"/>
                      </a:cubicBezTo>
                      <a:cubicBezTo>
                        <a:pt x="2883271" y="1301305"/>
                        <a:pt x="2755901" y="1764386"/>
                        <a:pt x="2757488" y="1958061"/>
                      </a:cubicBezTo>
                      <a:cubicBezTo>
                        <a:pt x="2759075" y="2151736"/>
                        <a:pt x="3035301" y="2118399"/>
                        <a:pt x="2643188" y="2148561"/>
                      </a:cubicBezTo>
                      <a:cubicBezTo>
                        <a:pt x="2251076" y="2178724"/>
                        <a:pt x="809626" y="2175549"/>
                        <a:pt x="404813" y="2139036"/>
                      </a:cubicBezTo>
                      <a:cubicBezTo>
                        <a:pt x="0" y="2102523"/>
                        <a:pt x="218716" y="2116138"/>
                        <a:pt x="214313" y="1929486"/>
                      </a:cubicBezTo>
                      <a:cubicBezTo>
                        <a:pt x="209910" y="1742834"/>
                        <a:pt x="147905" y="1202523"/>
                        <a:pt x="378396" y="1019122"/>
                      </a:cubicBezTo>
                      <a:cubicBezTo>
                        <a:pt x="408558" y="722260"/>
                        <a:pt x="357548" y="296621"/>
                        <a:pt x="395288" y="148311"/>
                      </a:cubicBezTo>
                      <a:cubicBezTo>
                        <a:pt x="433028" y="1"/>
                        <a:pt x="573088" y="16549"/>
                        <a:pt x="604838" y="129261"/>
                      </a:cubicBezTo>
                      <a:close/>
                    </a:path>
                  </a:pathLst>
                </a:custGeom>
                <a:solidFill>
                  <a:srgbClr val="FF7C80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" name="Oval 12"/>
                <p:cNvSpPr/>
                <p:nvPr/>
              </p:nvSpPr>
              <p:spPr>
                <a:xfrm flipH="1">
                  <a:off x="2076413" y="2484568"/>
                  <a:ext cx="282067" cy="14432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9" name="Group 53"/>
              <p:cNvGrpSpPr/>
              <p:nvPr/>
            </p:nvGrpSpPr>
            <p:grpSpPr>
              <a:xfrm flipH="1">
                <a:off x="1485900" y="1824038"/>
                <a:ext cx="1000125" cy="1023937"/>
                <a:chOff x="887412" y="1938338"/>
                <a:chExt cx="2093913" cy="2027237"/>
              </a:xfrm>
            </p:grpSpPr>
            <p:sp>
              <p:nvSpPr>
                <p:cNvPr id="10" name="Freeform 9"/>
                <p:cNvSpPr/>
                <p:nvPr/>
              </p:nvSpPr>
              <p:spPr>
                <a:xfrm>
                  <a:off x="887412" y="1938338"/>
                  <a:ext cx="2093913" cy="2027237"/>
                </a:xfrm>
                <a:custGeom>
                  <a:avLst/>
                  <a:gdLst>
                    <a:gd name="connsiteX0" fmla="*/ 300037 w 2451099"/>
                    <a:gd name="connsiteY0" fmla="*/ 1957387 h 2179637"/>
                    <a:gd name="connsiteX1" fmla="*/ 328612 w 2451099"/>
                    <a:gd name="connsiteY1" fmla="*/ 900112 h 2179637"/>
                    <a:gd name="connsiteX2" fmla="*/ 471487 w 2451099"/>
                    <a:gd name="connsiteY2" fmla="*/ 804862 h 2179637"/>
                    <a:gd name="connsiteX3" fmla="*/ 585787 w 2451099"/>
                    <a:gd name="connsiteY3" fmla="*/ 157162 h 2179637"/>
                    <a:gd name="connsiteX4" fmla="*/ 747712 w 2451099"/>
                    <a:gd name="connsiteY4" fmla="*/ 204787 h 2179637"/>
                    <a:gd name="connsiteX5" fmla="*/ 747712 w 2451099"/>
                    <a:gd name="connsiteY5" fmla="*/ 862012 h 2179637"/>
                    <a:gd name="connsiteX6" fmla="*/ 947737 w 2451099"/>
                    <a:gd name="connsiteY6" fmla="*/ 890587 h 2179637"/>
                    <a:gd name="connsiteX7" fmla="*/ 985837 w 2451099"/>
                    <a:gd name="connsiteY7" fmla="*/ 147637 h 2179637"/>
                    <a:gd name="connsiteX8" fmla="*/ 1195387 w 2451099"/>
                    <a:gd name="connsiteY8" fmla="*/ 128587 h 2179637"/>
                    <a:gd name="connsiteX9" fmla="*/ 1195387 w 2451099"/>
                    <a:gd name="connsiteY9" fmla="*/ 919162 h 2179637"/>
                    <a:gd name="connsiteX10" fmla="*/ 1395412 w 2451099"/>
                    <a:gd name="connsiteY10" fmla="*/ 747712 h 2179637"/>
                    <a:gd name="connsiteX11" fmla="*/ 1366837 w 2451099"/>
                    <a:gd name="connsiteY11" fmla="*/ 147637 h 2179637"/>
                    <a:gd name="connsiteX12" fmla="*/ 1519237 w 2451099"/>
                    <a:gd name="connsiteY12" fmla="*/ 138112 h 2179637"/>
                    <a:gd name="connsiteX13" fmla="*/ 1538287 w 2451099"/>
                    <a:gd name="connsiteY13" fmla="*/ 871537 h 2179637"/>
                    <a:gd name="connsiteX14" fmla="*/ 1681162 w 2451099"/>
                    <a:gd name="connsiteY14" fmla="*/ 928687 h 2179637"/>
                    <a:gd name="connsiteX15" fmla="*/ 1709737 w 2451099"/>
                    <a:gd name="connsiteY15" fmla="*/ 138112 h 2179637"/>
                    <a:gd name="connsiteX16" fmla="*/ 1871662 w 2451099"/>
                    <a:gd name="connsiteY16" fmla="*/ 185737 h 2179637"/>
                    <a:gd name="connsiteX17" fmla="*/ 1852612 w 2451099"/>
                    <a:gd name="connsiteY17" fmla="*/ 919162 h 2179637"/>
                    <a:gd name="connsiteX18" fmla="*/ 2043112 w 2451099"/>
                    <a:gd name="connsiteY18" fmla="*/ 966787 h 2179637"/>
                    <a:gd name="connsiteX19" fmla="*/ 2090737 w 2451099"/>
                    <a:gd name="connsiteY19" fmla="*/ 166687 h 2179637"/>
                    <a:gd name="connsiteX20" fmla="*/ 2214562 w 2451099"/>
                    <a:gd name="connsiteY20" fmla="*/ 242887 h 2179637"/>
                    <a:gd name="connsiteX21" fmla="*/ 2138362 w 2451099"/>
                    <a:gd name="connsiteY21" fmla="*/ 966787 h 2179637"/>
                    <a:gd name="connsiteX22" fmla="*/ 2243137 w 2451099"/>
                    <a:gd name="connsiteY22" fmla="*/ 947737 h 2179637"/>
                    <a:gd name="connsiteX23" fmla="*/ 2243137 w 2451099"/>
                    <a:gd name="connsiteY23" fmla="*/ 1995487 h 2179637"/>
                    <a:gd name="connsiteX24" fmla="*/ 2128837 w 2451099"/>
                    <a:gd name="connsiteY24" fmla="*/ 2052637 h 2179637"/>
                    <a:gd name="connsiteX25" fmla="*/ 300037 w 2451099"/>
                    <a:gd name="connsiteY25" fmla="*/ 1957387 h 2179637"/>
                    <a:gd name="connsiteX0" fmla="*/ 322262 w 2473324"/>
                    <a:gd name="connsiteY0" fmla="*/ 1957387 h 2179637"/>
                    <a:gd name="connsiteX1" fmla="*/ 217487 w 2473324"/>
                    <a:gd name="connsiteY1" fmla="*/ 1814512 h 2179637"/>
                    <a:gd name="connsiteX2" fmla="*/ 350837 w 2473324"/>
                    <a:gd name="connsiteY2" fmla="*/ 900112 h 2179637"/>
                    <a:gd name="connsiteX3" fmla="*/ 493712 w 2473324"/>
                    <a:gd name="connsiteY3" fmla="*/ 804862 h 2179637"/>
                    <a:gd name="connsiteX4" fmla="*/ 608012 w 2473324"/>
                    <a:gd name="connsiteY4" fmla="*/ 157162 h 2179637"/>
                    <a:gd name="connsiteX5" fmla="*/ 769937 w 2473324"/>
                    <a:gd name="connsiteY5" fmla="*/ 204787 h 2179637"/>
                    <a:gd name="connsiteX6" fmla="*/ 769937 w 2473324"/>
                    <a:gd name="connsiteY6" fmla="*/ 862012 h 2179637"/>
                    <a:gd name="connsiteX7" fmla="*/ 969962 w 2473324"/>
                    <a:gd name="connsiteY7" fmla="*/ 890587 h 2179637"/>
                    <a:gd name="connsiteX8" fmla="*/ 1008062 w 2473324"/>
                    <a:gd name="connsiteY8" fmla="*/ 147637 h 2179637"/>
                    <a:gd name="connsiteX9" fmla="*/ 1217612 w 2473324"/>
                    <a:gd name="connsiteY9" fmla="*/ 128587 h 2179637"/>
                    <a:gd name="connsiteX10" fmla="*/ 1217612 w 2473324"/>
                    <a:gd name="connsiteY10" fmla="*/ 919162 h 2179637"/>
                    <a:gd name="connsiteX11" fmla="*/ 1417637 w 2473324"/>
                    <a:gd name="connsiteY11" fmla="*/ 747712 h 2179637"/>
                    <a:gd name="connsiteX12" fmla="*/ 1389062 w 2473324"/>
                    <a:gd name="connsiteY12" fmla="*/ 147637 h 2179637"/>
                    <a:gd name="connsiteX13" fmla="*/ 1541462 w 2473324"/>
                    <a:gd name="connsiteY13" fmla="*/ 138112 h 2179637"/>
                    <a:gd name="connsiteX14" fmla="*/ 1560512 w 2473324"/>
                    <a:gd name="connsiteY14" fmla="*/ 871537 h 2179637"/>
                    <a:gd name="connsiteX15" fmla="*/ 1703387 w 2473324"/>
                    <a:gd name="connsiteY15" fmla="*/ 928687 h 2179637"/>
                    <a:gd name="connsiteX16" fmla="*/ 1731962 w 2473324"/>
                    <a:gd name="connsiteY16" fmla="*/ 138112 h 2179637"/>
                    <a:gd name="connsiteX17" fmla="*/ 1893887 w 2473324"/>
                    <a:gd name="connsiteY17" fmla="*/ 185737 h 2179637"/>
                    <a:gd name="connsiteX18" fmla="*/ 1874837 w 2473324"/>
                    <a:gd name="connsiteY18" fmla="*/ 919162 h 2179637"/>
                    <a:gd name="connsiteX19" fmla="*/ 2065337 w 2473324"/>
                    <a:gd name="connsiteY19" fmla="*/ 966787 h 2179637"/>
                    <a:gd name="connsiteX20" fmla="*/ 2112962 w 2473324"/>
                    <a:gd name="connsiteY20" fmla="*/ 166687 h 2179637"/>
                    <a:gd name="connsiteX21" fmla="*/ 2236787 w 2473324"/>
                    <a:gd name="connsiteY21" fmla="*/ 242887 h 2179637"/>
                    <a:gd name="connsiteX22" fmla="*/ 2160587 w 2473324"/>
                    <a:gd name="connsiteY22" fmla="*/ 966787 h 2179637"/>
                    <a:gd name="connsiteX23" fmla="*/ 2265362 w 2473324"/>
                    <a:gd name="connsiteY23" fmla="*/ 947737 h 2179637"/>
                    <a:gd name="connsiteX24" fmla="*/ 2265362 w 2473324"/>
                    <a:gd name="connsiteY24" fmla="*/ 1995487 h 2179637"/>
                    <a:gd name="connsiteX25" fmla="*/ 2151062 w 2473324"/>
                    <a:gd name="connsiteY25" fmla="*/ 2052637 h 2179637"/>
                    <a:gd name="connsiteX26" fmla="*/ 322262 w 2473324"/>
                    <a:gd name="connsiteY26" fmla="*/ 1957387 h 2179637"/>
                    <a:gd name="connsiteX0" fmla="*/ 322262 w 2474912"/>
                    <a:gd name="connsiteY0" fmla="*/ 1957387 h 2070099"/>
                    <a:gd name="connsiteX1" fmla="*/ 217487 w 2474912"/>
                    <a:gd name="connsiteY1" fmla="*/ 1814512 h 2070099"/>
                    <a:gd name="connsiteX2" fmla="*/ 350837 w 2474912"/>
                    <a:gd name="connsiteY2" fmla="*/ 900112 h 2070099"/>
                    <a:gd name="connsiteX3" fmla="*/ 493712 w 2474912"/>
                    <a:gd name="connsiteY3" fmla="*/ 804862 h 2070099"/>
                    <a:gd name="connsiteX4" fmla="*/ 608012 w 2474912"/>
                    <a:gd name="connsiteY4" fmla="*/ 157162 h 2070099"/>
                    <a:gd name="connsiteX5" fmla="*/ 769937 w 2474912"/>
                    <a:gd name="connsiteY5" fmla="*/ 204787 h 2070099"/>
                    <a:gd name="connsiteX6" fmla="*/ 769937 w 2474912"/>
                    <a:gd name="connsiteY6" fmla="*/ 862012 h 2070099"/>
                    <a:gd name="connsiteX7" fmla="*/ 969962 w 2474912"/>
                    <a:gd name="connsiteY7" fmla="*/ 890587 h 2070099"/>
                    <a:gd name="connsiteX8" fmla="*/ 1008062 w 2474912"/>
                    <a:gd name="connsiteY8" fmla="*/ 147637 h 2070099"/>
                    <a:gd name="connsiteX9" fmla="*/ 1217612 w 2474912"/>
                    <a:gd name="connsiteY9" fmla="*/ 128587 h 2070099"/>
                    <a:gd name="connsiteX10" fmla="*/ 1217612 w 2474912"/>
                    <a:gd name="connsiteY10" fmla="*/ 919162 h 2070099"/>
                    <a:gd name="connsiteX11" fmla="*/ 1417637 w 2474912"/>
                    <a:gd name="connsiteY11" fmla="*/ 747712 h 2070099"/>
                    <a:gd name="connsiteX12" fmla="*/ 1389062 w 2474912"/>
                    <a:gd name="connsiteY12" fmla="*/ 147637 h 2070099"/>
                    <a:gd name="connsiteX13" fmla="*/ 1541462 w 2474912"/>
                    <a:gd name="connsiteY13" fmla="*/ 138112 h 2070099"/>
                    <a:gd name="connsiteX14" fmla="*/ 1560512 w 2474912"/>
                    <a:gd name="connsiteY14" fmla="*/ 871537 h 2070099"/>
                    <a:gd name="connsiteX15" fmla="*/ 1703387 w 2474912"/>
                    <a:gd name="connsiteY15" fmla="*/ 928687 h 2070099"/>
                    <a:gd name="connsiteX16" fmla="*/ 1731962 w 2474912"/>
                    <a:gd name="connsiteY16" fmla="*/ 138112 h 2070099"/>
                    <a:gd name="connsiteX17" fmla="*/ 1893887 w 2474912"/>
                    <a:gd name="connsiteY17" fmla="*/ 185737 h 2070099"/>
                    <a:gd name="connsiteX18" fmla="*/ 1874837 w 2474912"/>
                    <a:gd name="connsiteY18" fmla="*/ 919162 h 2070099"/>
                    <a:gd name="connsiteX19" fmla="*/ 2065337 w 2474912"/>
                    <a:gd name="connsiteY19" fmla="*/ 966787 h 2070099"/>
                    <a:gd name="connsiteX20" fmla="*/ 2112962 w 2474912"/>
                    <a:gd name="connsiteY20" fmla="*/ 166687 h 2070099"/>
                    <a:gd name="connsiteX21" fmla="*/ 2236787 w 2474912"/>
                    <a:gd name="connsiteY21" fmla="*/ 242887 h 2070099"/>
                    <a:gd name="connsiteX22" fmla="*/ 2160587 w 2474912"/>
                    <a:gd name="connsiteY22" fmla="*/ 966787 h 2070099"/>
                    <a:gd name="connsiteX23" fmla="*/ 2265362 w 2474912"/>
                    <a:gd name="connsiteY23" fmla="*/ 947737 h 2070099"/>
                    <a:gd name="connsiteX24" fmla="*/ 2265362 w 2474912"/>
                    <a:gd name="connsiteY24" fmla="*/ 1852612 h 2070099"/>
                    <a:gd name="connsiteX25" fmla="*/ 2151062 w 2474912"/>
                    <a:gd name="connsiteY25" fmla="*/ 2052637 h 2070099"/>
                    <a:gd name="connsiteX26" fmla="*/ 322262 w 2474912"/>
                    <a:gd name="connsiteY26" fmla="*/ 1957387 h 2070099"/>
                    <a:gd name="connsiteX0" fmla="*/ 323850 w 2486025"/>
                    <a:gd name="connsiteY0" fmla="*/ 1957387 h 2027237"/>
                    <a:gd name="connsiteX1" fmla="*/ 219075 w 2486025"/>
                    <a:gd name="connsiteY1" fmla="*/ 1814512 h 2027237"/>
                    <a:gd name="connsiteX2" fmla="*/ 352425 w 2486025"/>
                    <a:gd name="connsiteY2" fmla="*/ 900112 h 2027237"/>
                    <a:gd name="connsiteX3" fmla="*/ 495300 w 2486025"/>
                    <a:gd name="connsiteY3" fmla="*/ 804862 h 2027237"/>
                    <a:gd name="connsiteX4" fmla="*/ 609600 w 2486025"/>
                    <a:gd name="connsiteY4" fmla="*/ 157162 h 2027237"/>
                    <a:gd name="connsiteX5" fmla="*/ 771525 w 2486025"/>
                    <a:gd name="connsiteY5" fmla="*/ 204787 h 2027237"/>
                    <a:gd name="connsiteX6" fmla="*/ 771525 w 2486025"/>
                    <a:gd name="connsiteY6" fmla="*/ 862012 h 2027237"/>
                    <a:gd name="connsiteX7" fmla="*/ 971550 w 2486025"/>
                    <a:gd name="connsiteY7" fmla="*/ 890587 h 2027237"/>
                    <a:gd name="connsiteX8" fmla="*/ 1009650 w 2486025"/>
                    <a:gd name="connsiteY8" fmla="*/ 147637 h 2027237"/>
                    <a:gd name="connsiteX9" fmla="*/ 1219200 w 2486025"/>
                    <a:gd name="connsiteY9" fmla="*/ 128587 h 2027237"/>
                    <a:gd name="connsiteX10" fmla="*/ 1219200 w 2486025"/>
                    <a:gd name="connsiteY10" fmla="*/ 919162 h 2027237"/>
                    <a:gd name="connsiteX11" fmla="*/ 1419225 w 2486025"/>
                    <a:gd name="connsiteY11" fmla="*/ 747712 h 2027237"/>
                    <a:gd name="connsiteX12" fmla="*/ 1390650 w 2486025"/>
                    <a:gd name="connsiteY12" fmla="*/ 147637 h 2027237"/>
                    <a:gd name="connsiteX13" fmla="*/ 1543050 w 2486025"/>
                    <a:gd name="connsiteY13" fmla="*/ 138112 h 2027237"/>
                    <a:gd name="connsiteX14" fmla="*/ 1562100 w 2486025"/>
                    <a:gd name="connsiteY14" fmla="*/ 871537 h 2027237"/>
                    <a:gd name="connsiteX15" fmla="*/ 1704975 w 2486025"/>
                    <a:gd name="connsiteY15" fmla="*/ 928687 h 2027237"/>
                    <a:gd name="connsiteX16" fmla="*/ 1733550 w 2486025"/>
                    <a:gd name="connsiteY16" fmla="*/ 138112 h 2027237"/>
                    <a:gd name="connsiteX17" fmla="*/ 1895475 w 2486025"/>
                    <a:gd name="connsiteY17" fmla="*/ 185737 h 2027237"/>
                    <a:gd name="connsiteX18" fmla="*/ 1876425 w 2486025"/>
                    <a:gd name="connsiteY18" fmla="*/ 919162 h 2027237"/>
                    <a:gd name="connsiteX19" fmla="*/ 2066925 w 2486025"/>
                    <a:gd name="connsiteY19" fmla="*/ 966787 h 2027237"/>
                    <a:gd name="connsiteX20" fmla="*/ 2114550 w 2486025"/>
                    <a:gd name="connsiteY20" fmla="*/ 166687 h 2027237"/>
                    <a:gd name="connsiteX21" fmla="*/ 2238375 w 2486025"/>
                    <a:gd name="connsiteY21" fmla="*/ 242887 h 2027237"/>
                    <a:gd name="connsiteX22" fmla="*/ 2162175 w 2486025"/>
                    <a:gd name="connsiteY22" fmla="*/ 966787 h 2027237"/>
                    <a:gd name="connsiteX23" fmla="*/ 2266950 w 2486025"/>
                    <a:gd name="connsiteY23" fmla="*/ 947737 h 2027237"/>
                    <a:gd name="connsiteX24" fmla="*/ 2266950 w 2486025"/>
                    <a:gd name="connsiteY24" fmla="*/ 1852612 h 2027237"/>
                    <a:gd name="connsiteX25" fmla="*/ 2162175 w 2486025"/>
                    <a:gd name="connsiteY25" fmla="*/ 1995487 h 2027237"/>
                    <a:gd name="connsiteX26" fmla="*/ 323850 w 2486025"/>
                    <a:gd name="connsiteY26" fmla="*/ 1957387 h 2027237"/>
                    <a:gd name="connsiteX0" fmla="*/ 323850 w 2295525"/>
                    <a:gd name="connsiteY0" fmla="*/ 1957387 h 2027237"/>
                    <a:gd name="connsiteX1" fmla="*/ 219075 w 2295525"/>
                    <a:gd name="connsiteY1" fmla="*/ 1814512 h 2027237"/>
                    <a:gd name="connsiteX2" fmla="*/ 352425 w 2295525"/>
                    <a:gd name="connsiteY2" fmla="*/ 900112 h 2027237"/>
                    <a:gd name="connsiteX3" fmla="*/ 495300 w 2295525"/>
                    <a:gd name="connsiteY3" fmla="*/ 804862 h 2027237"/>
                    <a:gd name="connsiteX4" fmla="*/ 609600 w 2295525"/>
                    <a:gd name="connsiteY4" fmla="*/ 157162 h 2027237"/>
                    <a:gd name="connsiteX5" fmla="*/ 771525 w 2295525"/>
                    <a:gd name="connsiteY5" fmla="*/ 204787 h 2027237"/>
                    <a:gd name="connsiteX6" fmla="*/ 771525 w 2295525"/>
                    <a:gd name="connsiteY6" fmla="*/ 862012 h 2027237"/>
                    <a:gd name="connsiteX7" fmla="*/ 971550 w 2295525"/>
                    <a:gd name="connsiteY7" fmla="*/ 890587 h 2027237"/>
                    <a:gd name="connsiteX8" fmla="*/ 1009650 w 2295525"/>
                    <a:gd name="connsiteY8" fmla="*/ 147637 h 2027237"/>
                    <a:gd name="connsiteX9" fmla="*/ 1219200 w 2295525"/>
                    <a:gd name="connsiteY9" fmla="*/ 128587 h 2027237"/>
                    <a:gd name="connsiteX10" fmla="*/ 1219200 w 2295525"/>
                    <a:gd name="connsiteY10" fmla="*/ 919162 h 2027237"/>
                    <a:gd name="connsiteX11" fmla="*/ 1419225 w 2295525"/>
                    <a:gd name="connsiteY11" fmla="*/ 747712 h 2027237"/>
                    <a:gd name="connsiteX12" fmla="*/ 1390650 w 2295525"/>
                    <a:gd name="connsiteY12" fmla="*/ 147637 h 2027237"/>
                    <a:gd name="connsiteX13" fmla="*/ 1543050 w 2295525"/>
                    <a:gd name="connsiteY13" fmla="*/ 138112 h 2027237"/>
                    <a:gd name="connsiteX14" fmla="*/ 1562100 w 2295525"/>
                    <a:gd name="connsiteY14" fmla="*/ 871537 h 2027237"/>
                    <a:gd name="connsiteX15" fmla="*/ 1704975 w 2295525"/>
                    <a:gd name="connsiteY15" fmla="*/ 928687 h 2027237"/>
                    <a:gd name="connsiteX16" fmla="*/ 1733550 w 2295525"/>
                    <a:gd name="connsiteY16" fmla="*/ 138112 h 2027237"/>
                    <a:gd name="connsiteX17" fmla="*/ 1895475 w 2295525"/>
                    <a:gd name="connsiteY17" fmla="*/ 185737 h 2027237"/>
                    <a:gd name="connsiteX18" fmla="*/ 1876425 w 2295525"/>
                    <a:gd name="connsiteY18" fmla="*/ 919162 h 2027237"/>
                    <a:gd name="connsiteX19" fmla="*/ 2066925 w 2295525"/>
                    <a:gd name="connsiteY19" fmla="*/ 966787 h 2027237"/>
                    <a:gd name="connsiteX20" fmla="*/ 2114550 w 2295525"/>
                    <a:gd name="connsiteY20" fmla="*/ 166687 h 2027237"/>
                    <a:gd name="connsiteX21" fmla="*/ 2238375 w 2295525"/>
                    <a:gd name="connsiteY21" fmla="*/ 242887 h 2027237"/>
                    <a:gd name="connsiteX22" fmla="*/ 2162175 w 2295525"/>
                    <a:gd name="connsiteY22" fmla="*/ 966787 h 2027237"/>
                    <a:gd name="connsiteX23" fmla="*/ 2266950 w 2295525"/>
                    <a:gd name="connsiteY23" fmla="*/ 947737 h 2027237"/>
                    <a:gd name="connsiteX24" fmla="*/ 2266950 w 2295525"/>
                    <a:gd name="connsiteY24" fmla="*/ 1852612 h 2027237"/>
                    <a:gd name="connsiteX25" fmla="*/ 2162175 w 2295525"/>
                    <a:gd name="connsiteY25" fmla="*/ 1995487 h 2027237"/>
                    <a:gd name="connsiteX26" fmla="*/ 323850 w 2295525"/>
                    <a:gd name="connsiteY26" fmla="*/ 1957387 h 2027237"/>
                    <a:gd name="connsiteX0" fmla="*/ 323850 w 2371725"/>
                    <a:gd name="connsiteY0" fmla="*/ 1957387 h 2027237"/>
                    <a:gd name="connsiteX1" fmla="*/ 219075 w 2371725"/>
                    <a:gd name="connsiteY1" fmla="*/ 1814512 h 2027237"/>
                    <a:gd name="connsiteX2" fmla="*/ 352425 w 2371725"/>
                    <a:gd name="connsiteY2" fmla="*/ 900112 h 2027237"/>
                    <a:gd name="connsiteX3" fmla="*/ 495300 w 2371725"/>
                    <a:gd name="connsiteY3" fmla="*/ 804862 h 2027237"/>
                    <a:gd name="connsiteX4" fmla="*/ 609600 w 2371725"/>
                    <a:gd name="connsiteY4" fmla="*/ 157162 h 2027237"/>
                    <a:gd name="connsiteX5" fmla="*/ 771525 w 2371725"/>
                    <a:gd name="connsiteY5" fmla="*/ 204787 h 2027237"/>
                    <a:gd name="connsiteX6" fmla="*/ 771525 w 2371725"/>
                    <a:gd name="connsiteY6" fmla="*/ 862012 h 2027237"/>
                    <a:gd name="connsiteX7" fmla="*/ 971550 w 2371725"/>
                    <a:gd name="connsiteY7" fmla="*/ 890587 h 2027237"/>
                    <a:gd name="connsiteX8" fmla="*/ 1009650 w 2371725"/>
                    <a:gd name="connsiteY8" fmla="*/ 147637 h 2027237"/>
                    <a:gd name="connsiteX9" fmla="*/ 1219200 w 2371725"/>
                    <a:gd name="connsiteY9" fmla="*/ 128587 h 2027237"/>
                    <a:gd name="connsiteX10" fmla="*/ 1219200 w 2371725"/>
                    <a:gd name="connsiteY10" fmla="*/ 919162 h 2027237"/>
                    <a:gd name="connsiteX11" fmla="*/ 1419225 w 2371725"/>
                    <a:gd name="connsiteY11" fmla="*/ 747712 h 2027237"/>
                    <a:gd name="connsiteX12" fmla="*/ 1390650 w 2371725"/>
                    <a:gd name="connsiteY12" fmla="*/ 147637 h 2027237"/>
                    <a:gd name="connsiteX13" fmla="*/ 1543050 w 2371725"/>
                    <a:gd name="connsiteY13" fmla="*/ 138112 h 2027237"/>
                    <a:gd name="connsiteX14" fmla="*/ 1562100 w 2371725"/>
                    <a:gd name="connsiteY14" fmla="*/ 871537 h 2027237"/>
                    <a:gd name="connsiteX15" fmla="*/ 1704975 w 2371725"/>
                    <a:gd name="connsiteY15" fmla="*/ 928687 h 2027237"/>
                    <a:gd name="connsiteX16" fmla="*/ 1733550 w 2371725"/>
                    <a:gd name="connsiteY16" fmla="*/ 138112 h 2027237"/>
                    <a:gd name="connsiteX17" fmla="*/ 1895475 w 2371725"/>
                    <a:gd name="connsiteY17" fmla="*/ 185737 h 2027237"/>
                    <a:gd name="connsiteX18" fmla="*/ 1876425 w 2371725"/>
                    <a:gd name="connsiteY18" fmla="*/ 919162 h 2027237"/>
                    <a:gd name="connsiteX19" fmla="*/ 2066925 w 2371725"/>
                    <a:gd name="connsiteY19" fmla="*/ 966787 h 2027237"/>
                    <a:gd name="connsiteX20" fmla="*/ 2114550 w 2371725"/>
                    <a:gd name="connsiteY20" fmla="*/ 166687 h 2027237"/>
                    <a:gd name="connsiteX21" fmla="*/ 2238375 w 2371725"/>
                    <a:gd name="connsiteY21" fmla="*/ 242887 h 2027237"/>
                    <a:gd name="connsiteX22" fmla="*/ 2162175 w 2371725"/>
                    <a:gd name="connsiteY22" fmla="*/ 966787 h 2027237"/>
                    <a:gd name="connsiteX23" fmla="*/ 2266950 w 2371725"/>
                    <a:gd name="connsiteY23" fmla="*/ 947737 h 2027237"/>
                    <a:gd name="connsiteX24" fmla="*/ 2266950 w 2371725"/>
                    <a:gd name="connsiteY24" fmla="*/ 1852612 h 2027237"/>
                    <a:gd name="connsiteX25" fmla="*/ 2162175 w 2371725"/>
                    <a:gd name="connsiteY25" fmla="*/ 1995487 h 2027237"/>
                    <a:gd name="connsiteX26" fmla="*/ 323850 w 2371725"/>
                    <a:gd name="connsiteY26" fmla="*/ 1957387 h 2027237"/>
                    <a:gd name="connsiteX0" fmla="*/ 388938 w 2189163"/>
                    <a:gd name="connsiteY0" fmla="*/ 1966912 h 2027237"/>
                    <a:gd name="connsiteX1" fmla="*/ 36513 w 2189163"/>
                    <a:gd name="connsiteY1" fmla="*/ 1814512 h 2027237"/>
                    <a:gd name="connsiteX2" fmla="*/ 169863 w 2189163"/>
                    <a:gd name="connsiteY2" fmla="*/ 900112 h 2027237"/>
                    <a:gd name="connsiteX3" fmla="*/ 312738 w 2189163"/>
                    <a:gd name="connsiteY3" fmla="*/ 804862 h 2027237"/>
                    <a:gd name="connsiteX4" fmla="*/ 427038 w 2189163"/>
                    <a:gd name="connsiteY4" fmla="*/ 157162 h 2027237"/>
                    <a:gd name="connsiteX5" fmla="*/ 588963 w 2189163"/>
                    <a:gd name="connsiteY5" fmla="*/ 204787 h 2027237"/>
                    <a:gd name="connsiteX6" fmla="*/ 588963 w 2189163"/>
                    <a:gd name="connsiteY6" fmla="*/ 862012 h 2027237"/>
                    <a:gd name="connsiteX7" fmla="*/ 788988 w 2189163"/>
                    <a:gd name="connsiteY7" fmla="*/ 890587 h 2027237"/>
                    <a:gd name="connsiteX8" fmla="*/ 827088 w 2189163"/>
                    <a:gd name="connsiteY8" fmla="*/ 147637 h 2027237"/>
                    <a:gd name="connsiteX9" fmla="*/ 1036638 w 2189163"/>
                    <a:gd name="connsiteY9" fmla="*/ 128587 h 2027237"/>
                    <a:gd name="connsiteX10" fmla="*/ 1036638 w 2189163"/>
                    <a:gd name="connsiteY10" fmla="*/ 919162 h 2027237"/>
                    <a:gd name="connsiteX11" fmla="*/ 1236663 w 2189163"/>
                    <a:gd name="connsiteY11" fmla="*/ 747712 h 2027237"/>
                    <a:gd name="connsiteX12" fmla="*/ 1208088 w 2189163"/>
                    <a:gd name="connsiteY12" fmla="*/ 147637 h 2027237"/>
                    <a:gd name="connsiteX13" fmla="*/ 1360488 w 2189163"/>
                    <a:gd name="connsiteY13" fmla="*/ 138112 h 2027237"/>
                    <a:gd name="connsiteX14" fmla="*/ 1379538 w 2189163"/>
                    <a:gd name="connsiteY14" fmla="*/ 871537 h 2027237"/>
                    <a:gd name="connsiteX15" fmla="*/ 1522413 w 2189163"/>
                    <a:gd name="connsiteY15" fmla="*/ 928687 h 2027237"/>
                    <a:gd name="connsiteX16" fmla="*/ 1550988 w 2189163"/>
                    <a:gd name="connsiteY16" fmla="*/ 138112 h 2027237"/>
                    <a:gd name="connsiteX17" fmla="*/ 1712913 w 2189163"/>
                    <a:gd name="connsiteY17" fmla="*/ 185737 h 2027237"/>
                    <a:gd name="connsiteX18" fmla="*/ 1693863 w 2189163"/>
                    <a:gd name="connsiteY18" fmla="*/ 919162 h 2027237"/>
                    <a:gd name="connsiteX19" fmla="*/ 1884363 w 2189163"/>
                    <a:gd name="connsiteY19" fmla="*/ 966787 h 2027237"/>
                    <a:gd name="connsiteX20" fmla="*/ 1931988 w 2189163"/>
                    <a:gd name="connsiteY20" fmla="*/ 166687 h 2027237"/>
                    <a:gd name="connsiteX21" fmla="*/ 2055813 w 2189163"/>
                    <a:gd name="connsiteY21" fmla="*/ 242887 h 2027237"/>
                    <a:gd name="connsiteX22" fmla="*/ 1979613 w 2189163"/>
                    <a:gd name="connsiteY22" fmla="*/ 966787 h 2027237"/>
                    <a:gd name="connsiteX23" fmla="*/ 2084388 w 2189163"/>
                    <a:gd name="connsiteY23" fmla="*/ 947737 h 2027237"/>
                    <a:gd name="connsiteX24" fmla="*/ 2084388 w 2189163"/>
                    <a:gd name="connsiteY24" fmla="*/ 1852612 h 2027237"/>
                    <a:gd name="connsiteX25" fmla="*/ 1979613 w 2189163"/>
                    <a:gd name="connsiteY25" fmla="*/ 1995487 h 2027237"/>
                    <a:gd name="connsiteX26" fmla="*/ 388938 w 2189163"/>
                    <a:gd name="connsiteY26" fmla="*/ 1966912 h 2027237"/>
                    <a:gd name="connsiteX0" fmla="*/ 388938 w 2189163"/>
                    <a:gd name="connsiteY0" fmla="*/ 1966912 h 2027237"/>
                    <a:gd name="connsiteX1" fmla="*/ 36513 w 2189163"/>
                    <a:gd name="connsiteY1" fmla="*/ 1814512 h 2027237"/>
                    <a:gd name="connsiteX2" fmla="*/ 169863 w 2189163"/>
                    <a:gd name="connsiteY2" fmla="*/ 900112 h 2027237"/>
                    <a:gd name="connsiteX3" fmla="*/ 312738 w 2189163"/>
                    <a:gd name="connsiteY3" fmla="*/ 804862 h 2027237"/>
                    <a:gd name="connsiteX4" fmla="*/ 427038 w 2189163"/>
                    <a:gd name="connsiteY4" fmla="*/ 157162 h 2027237"/>
                    <a:gd name="connsiteX5" fmla="*/ 588963 w 2189163"/>
                    <a:gd name="connsiteY5" fmla="*/ 204787 h 2027237"/>
                    <a:gd name="connsiteX6" fmla="*/ 588963 w 2189163"/>
                    <a:gd name="connsiteY6" fmla="*/ 862012 h 2027237"/>
                    <a:gd name="connsiteX7" fmla="*/ 788988 w 2189163"/>
                    <a:gd name="connsiteY7" fmla="*/ 890587 h 2027237"/>
                    <a:gd name="connsiteX8" fmla="*/ 827088 w 2189163"/>
                    <a:gd name="connsiteY8" fmla="*/ 147637 h 2027237"/>
                    <a:gd name="connsiteX9" fmla="*/ 1036638 w 2189163"/>
                    <a:gd name="connsiteY9" fmla="*/ 128587 h 2027237"/>
                    <a:gd name="connsiteX10" fmla="*/ 1036638 w 2189163"/>
                    <a:gd name="connsiteY10" fmla="*/ 919162 h 2027237"/>
                    <a:gd name="connsiteX11" fmla="*/ 1236663 w 2189163"/>
                    <a:gd name="connsiteY11" fmla="*/ 747712 h 2027237"/>
                    <a:gd name="connsiteX12" fmla="*/ 1208088 w 2189163"/>
                    <a:gd name="connsiteY12" fmla="*/ 147637 h 2027237"/>
                    <a:gd name="connsiteX13" fmla="*/ 1360488 w 2189163"/>
                    <a:gd name="connsiteY13" fmla="*/ 138112 h 2027237"/>
                    <a:gd name="connsiteX14" fmla="*/ 1379538 w 2189163"/>
                    <a:gd name="connsiteY14" fmla="*/ 871537 h 2027237"/>
                    <a:gd name="connsiteX15" fmla="*/ 1522413 w 2189163"/>
                    <a:gd name="connsiteY15" fmla="*/ 928687 h 2027237"/>
                    <a:gd name="connsiteX16" fmla="*/ 1550988 w 2189163"/>
                    <a:gd name="connsiteY16" fmla="*/ 138112 h 2027237"/>
                    <a:gd name="connsiteX17" fmla="*/ 1712913 w 2189163"/>
                    <a:gd name="connsiteY17" fmla="*/ 185737 h 2027237"/>
                    <a:gd name="connsiteX18" fmla="*/ 1693863 w 2189163"/>
                    <a:gd name="connsiteY18" fmla="*/ 919162 h 2027237"/>
                    <a:gd name="connsiteX19" fmla="*/ 1884363 w 2189163"/>
                    <a:gd name="connsiteY19" fmla="*/ 966787 h 2027237"/>
                    <a:gd name="connsiteX20" fmla="*/ 1931988 w 2189163"/>
                    <a:gd name="connsiteY20" fmla="*/ 166687 h 2027237"/>
                    <a:gd name="connsiteX21" fmla="*/ 2055813 w 2189163"/>
                    <a:gd name="connsiteY21" fmla="*/ 242887 h 2027237"/>
                    <a:gd name="connsiteX22" fmla="*/ 1979613 w 2189163"/>
                    <a:gd name="connsiteY22" fmla="*/ 966787 h 2027237"/>
                    <a:gd name="connsiteX23" fmla="*/ 2084388 w 2189163"/>
                    <a:gd name="connsiteY23" fmla="*/ 947737 h 2027237"/>
                    <a:gd name="connsiteX24" fmla="*/ 2084388 w 2189163"/>
                    <a:gd name="connsiteY24" fmla="*/ 1852612 h 2027237"/>
                    <a:gd name="connsiteX25" fmla="*/ 1979613 w 2189163"/>
                    <a:gd name="connsiteY25" fmla="*/ 1995487 h 2027237"/>
                    <a:gd name="connsiteX26" fmla="*/ 388938 w 2189163"/>
                    <a:gd name="connsiteY26" fmla="*/ 1966912 h 2027237"/>
                    <a:gd name="connsiteX0" fmla="*/ 388938 w 2189163"/>
                    <a:gd name="connsiteY0" fmla="*/ 1966912 h 2027237"/>
                    <a:gd name="connsiteX1" fmla="*/ 36513 w 2189163"/>
                    <a:gd name="connsiteY1" fmla="*/ 1814512 h 2027237"/>
                    <a:gd name="connsiteX2" fmla="*/ 169863 w 2189163"/>
                    <a:gd name="connsiteY2" fmla="*/ 900112 h 2027237"/>
                    <a:gd name="connsiteX3" fmla="*/ 312738 w 2189163"/>
                    <a:gd name="connsiteY3" fmla="*/ 804862 h 2027237"/>
                    <a:gd name="connsiteX4" fmla="*/ 427038 w 2189163"/>
                    <a:gd name="connsiteY4" fmla="*/ 157162 h 2027237"/>
                    <a:gd name="connsiteX5" fmla="*/ 588963 w 2189163"/>
                    <a:gd name="connsiteY5" fmla="*/ 204787 h 2027237"/>
                    <a:gd name="connsiteX6" fmla="*/ 588963 w 2189163"/>
                    <a:gd name="connsiteY6" fmla="*/ 862012 h 2027237"/>
                    <a:gd name="connsiteX7" fmla="*/ 788988 w 2189163"/>
                    <a:gd name="connsiteY7" fmla="*/ 890587 h 2027237"/>
                    <a:gd name="connsiteX8" fmla="*/ 827088 w 2189163"/>
                    <a:gd name="connsiteY8" fmla="*/ 147637 h 2027237"/>
                    <a:gd name="connsiteX9" fmla="*/ 1036638 w 2189163"/>
                    <a:gd name="connsiteY9" fmla="*/ 128587 h 2027237"/>
                    <a:gd name="connsiteX10" fmla="*/ 1036638 w 2189163"/>
                    <a:gd name="connsiteY10" fmla="*/ 919162 h 2027237"/>
                    <a:gd name="connsiteX11" fmla="*/ 1236663 w 2189163"/>
                    <a:gd name="connsiteY11" fmla="*/ 747712 h 2027237"/>
                    <a:gd name="connsiteX12" fmla="*/ 1208088 w 2189163"/>
                    <a:gd name="connsiteY12" fmla="*/ 147637 h 2027237"/>
                    <a:gd name="connsiteX13" fmla="*/ 1360488 w 2189163"/>
                    <a:gd name="connsiteY13" fmla="*/ 138112 h 2027237"/>
                    <a:gd name="connsiteX14" fmla="*/ 1379538 w 2189163"/>
                    <a:gd name="connsiteY14" fmla="*/ 871537 h 2027237"/>
                    <a:gd name="connsiteX15" fmla="*/ 1522413 w 2189163"/>
                    <a:gd name="connsiteY15" fmla="*/ 928687 h 2027237"/>
                    <a:gd name="connsiteX16" fmla="*/ 1550988 w 2189163"/>
                    <a:gd name="connsiteY16" fmla="*/ 138112 h 2027237"/>
                    <a:gd name="connsiteX17" fmla="*/ 1712913 w 2189163"/>
                    <a:gd name="connsiteY17" fmla="*/ 185737 h 2027237"/>
                    <a:gd name="connsiteX18" fmla="*/ 1693863 w 2189163"/>
                    <a:gd name="connsiteY18" fmla="*/ 919162 h 2027237"/>
                    <a:gd name="connsiteX19" fmla="*/ 1884363 w 2189163"/>
                    <a:gd name="connsiteY19" fmla="*/ 966787 h 2027237"/>
                    <a:gd name="connsiteX20" fmla="*/ 1931988 w 2189163"/>
                    <a:gd name="connsiteY20" fmla="*/ 166687 h 2027237"/>
                    <a:gd name="connsiteX21" fmla="*/ 2055813 w 2189163"/>
                    <a:gd name="connsiteY21" fmla="*/ 242887 h 2027237"/>
                    <a:gd name="connsiteX22" fmla="*/ 1979613 w 2189163"/>
                    <a:gd name="connsiteY22" fmla="*/ 966787 h 2027237"/>
                    <a:gd name="connsiteX23" fmla="*/ 2084388 w 2189163"/>
                    <a:gd name="connsiteY23" fmla="*/ 947737 h 2027237"/>
                    <a:gd name="connsiteX24" fmla="*/ 2084388 w 2189163"/>
                    <a:gd name="connsiteY24" fmla="*/ 1852612 h 2027237"/>
                    <a:gd name="connsiteX25" fmla="*/ 1979613 w 2189163"/>
                    <a:gd name="connsiteY25" fmla="*/ 1995487 h 2027237"/>
                    <a:gd name="connsiteX26" fmla="*/ 388938 w 2189163"/>
                    <a:gd name="connsiteY26" fmla="*/ 1966912 h 2027237"/>
                    <a:gd name="connsiteX0" fmla="*/ 293688 w 2093913"/>
                    <a:gd name="connsiteY0" fmla="*/ 1966912 h 2027237"/>
                    <a:gd name="connsiteX1" fmla="*/ 36513 w 2093913"/>
                    <a:gd name="connsiteY1" fmla="*/ 1766887 h 2027237"/>
                    <a:gd name="connsiteX2" fmla="*/ 74613 w 2093913"/>
                    <a:gd name="connsiteY2" fmla="*/ 900112 h 2027237"/>
                    <a:gd name="connsiteX3" fmla="*/ 217488 w 2093913"/>
                    <a:gd name="connsiteY3" fmla="*/ 804862 h 2027237"/>
                    <a:gd name="connsiteX4" fmla="*/ 331788 w 2093913"/>
                    <a:gd name="connsiteY4" fmla="*/ 157162 h 2027237"/>
                    <a:gd name="connsiteX5" fmla="*/ 493713 w 2093913"/>
                    <a:gd name="connsiteY5" fmla="*/ 204787 h 2027237"/>
                    <a:gd name="connsiteX6" fmla="*/ 493713 w 2093913"/>
                    <a:gd name="connsiteY6" fmla="*/ 862012 h 2027237"/>
                    <a:gd name="connsiteX7" fmla="*/ 693738 w 2093913"/>
                    <a:gd name="connsiteY7" fmla="*/ 890587 h 2027237"/>
                    <a:gd name="connsiteX8" fmla="*/ 731838 w 2093913"/>
                    <a:gd name="connsiteY8" fmla="*/ 147637 h 2027237"/>
                    <a:gd name="connsiteX9" fmla="*/ 941388 w 2093913"/>
                    <a:gd name="connsiteY9" fmla="*/ 128587 h 2027237"/>
                    <a:gd name="connsiteX10" fmla="*/ 941388 w 2093913"/>
                    <a:gd name="connsiteY10" fmla="*/ 919162 h 2027237"/>
                    <a:gd name="connsiteX11" fmla="*/ 1141413 w 2093913"/>
                    <a:gd name="connsiteY11" fmla="*/ 747712 h 2027237"/>
                    <a:gd name="connsiteX12" fmla="*/ 1112838 w 2093913"/>
                    <a:gd name="connsiteY12" fmla="*/ 147637 h 2027237"/>
                    <a:gd name="connsiteX13" fmla="*/ 1265238 w 2093913"/>
                    <a:gd name="connsiteY13" fmla="*/ 138112 h 2027237"/>
                    <a:gd name="connsiteX14" fmla="*/ 1284288 w 2093913"/>
                    <a:gd name="connsiteY14" fmla="*/ 871537 h 2027237"/>
                    <a:gd name="connsiteX15" fmla="*/ 1427163 w 2093913"/>
                    <a:gd name="connsiteY15" fmla="*/ 928687 h 2027237"/>
                    <a:gd name="connsiteX16" fmla="*/ 1455738 w 2093913"/>
                    <a:gd name="connsiteY16" fmla="*/ 138112 h 2027237"/>
                    <a:gd name="connsiteX17" fmla="*/ 1617663 w 2093913"/>
                    <a:gd name="connsiteY17" fmla="*/ 185737 h 2027237"/>
                    <a:gd name="connsiteX18" fmla="*/ 1598613 w 2093913"/>
                    <a:gd name="connsiteY18" fmla="*/ 919162 h 2027237"/>
                    <a:gd name="connsiteX19" fmla="*/ 1789113 w 2093913"/>
                    <a:gd name="connsiteY19" fmla="*/ 966787 h 2027237"/>
                    <a:gd name="connsiteX20" fmla="*/ 1836738 w 2093913"/>
                    <a:gd name="connsiteY20" fmla="*/ 166687 h 2027237"/>
                    <a:gd name="connsiteX21" fmla="*/ 1960563 w 2093913"/>
                    <a:gd name="connsiteY21" fmla="*/ 242887 h 2027237"/>
                    <a:gd name="connsiteX22" fmla="*/ 1884363 w 2093913"/>
                    <a:gd name="connsiteY22" fmla="*/ 966787 h 2027237"/>
                    <a:gd name="connsiteX23" fmla="*/ 1989138 w 2093913"/>
                    <a:gd name="connsiteY23" fmla="*/ 947737 h 2027237"/>
                    <a:gd name="connsiteX24" fmla="*/ 1989138 w 2093913"/>
                    <a:gd name="connsiteY24" fmla="*/ 1852612 h 2027237"/>
                    <a:gd name="connsiteX25" fmla="*/ 1884363 w 2093913"/>
                    <a:gd name="connsiteY25" fmla="*/ 1995487 h 2027237"/>
                    <a:gd name="connsiteX26" fmla="*/ 293688 w 2093913"/>
                    <a:gd name="connsiteY26" fmla="*/ 1966912 h 2027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2093913" h="2027237">
                      <a:moveTo>
                        <a:pt x="293688" y="1966912"/>
                      </a:moveTo>
                      <a:cubicBezTo>
                        <a:pt x="84138" y="1955800"/>
                        <a:pt x="73026" y="1944687"/>
                        <a:pt x="36513" y="1766887"/>
                      </a:cubicBezTo>
                      <a:cubicBezTo>
                        <a:pt x="0" y="1589087"/>
                        <a:pt x="44451" y="1060450"/>
                        <a:pt x="74613" y="900112"/>
                      </a:cubicBezTo>
                      <a:cubicBezTo>
                        <a:pt x="104776" y="739775"/>
                        <a:pt x="174626" y="928687"/>
                        <a:pt x="217488" y="804862"/>
                      </a:cubicBezTo>
                      <a:cubicBezTo>
                        <a:pt x="260350" y="681037"/>
                        <a:pt x="285751" y="257174"/>
                        <a:pt x="331788" y="157162"/>
                      </a:cubicBezTo>
                      <a:cubicBezTo>
                        <a:pt x="377825" y="57150"/>
                        <a:pt x="466726" y="87312"/>
                        <a:pt x="493713" y="204787"/>
                      </a:cubicBezTo>
                      <a:cubicBezTo>
                        <a:pt x="520700" y="322262"/>
                        <a:pt x="460376" y="747712"/>
                        <a:pt x="493713" y="862012"/>
                      </a:cubicBezTo>
                      <a:cubicBezTo>
                        <a:pt x="527051" y="976312"/>
                        <a:pt x="654050" y="1009650"/>
                        <a:pt x="693738" y="890587"/>
                      </a:cubicBezTo>
                      <a:cubicBezTo>
                        <a:pt x="733426" y="771524"/>
                        <a:pt x="690563" y="274637"/>
                        <a:pt x="731838" y="147637"/>
                      </a:cubicBezTo>
                      <a:cubicBezTo>
                        <a:pt x="773113" y="20637"/>
                        <a:pt x="906463" y="0"/>
                        <a:pt x="941388" y="128587"/>
                      </a:cubicBezTo>
                      <a:cubicBezTo>
                        <a:pt x="976313" y="257174"/>
                        <a:pt x="908051" y="815975"/>
                        <a:pt x="941388" y="919162"/>
                      </a:cubicBezTo>
                      <a:cubicBezTo>
                        <a:pt x="974726" y="1022350"/>
                        <a:pt x="1112838" y="876299"/>
                        <a:pt x="1141413" y="747712"/>
                      </a:cubicBezTo>
                      <a:cubicBezTo>
                        <a:pt x="1169988" y="619125"/>
                        <a:pt x="1092200" y="249237"/>
                        <a:pt x="1112838" y="147637"/>
                      </a:cubicBezTo>
                      <a:cubicBezTo>
                        <a:pt x="1133476" y="46037"/>
                        <a:pt x="1236663" y="17462"/>
                        <a:pt x="1265238" y="138112"/>
                      </a:cubicBezTo>
                      <a:cubicBezTo>
                        <a:pt x="1293813" y="258762"/>
                        <a:pt x="1257301" y="739775"/>
                        <a:pt x="1284288" y="871537"/>
                      </a:cubicBezTo>
                      <a:cubicBezTo>
                        <a:pt x="1311276" y="1003300"/>
                        <a:pt x="1398588" y="1050924"/>
                        <a:pt x="1427163" y="928687"/>
                      </a:cubicBezTo>
                      <a:cubicBezTo>
                        <a:pt x="1455738" y="806450"/>
                        <a:pt x="1423988" y="261937"/>
                        <a:pt x="1455738" y="138112"/>
                      </a:cubicBezTo>
                      <a:cubicBezTo>
                        <a:pt x="1487488" y="14287"/>
                        <a:pt x="1593850" y="55562"/>
                        <a:pt x="1617663" y="185737"/>
                      </a:cubicBezTo>
                      <a:cubicBezTo>
                        <a:pt x="1641476" y="315912"/>
                        <a:pt x="1570038" y="788987"/>
                        <a:pt x="1598613" y="919162"/>
                      </a:cubicBezTo>
                      <a:cubicBezTo>
                        <a:pt x="1627188" y="1049337"/>
                        <a:pt x="1749426" y="1092200"/>
                        <a:pt x="1789113" y="966787"/>
                      </a:cubicBezTo>
                      <a:cubicBezTo>
                        <a:pt x="1828801" y="841375"/>
                        <a:pt x="1808163" y="287337"/>
                        <a:pt x="1836738" y="166687"/>
                      </a:cubicBezTo>
                      <a:cubicBezTo>
                        <a:pt x="1865313" y="46037"/>
                        <a:pt x="1952626" y="109537"/>
                        <a:pt x="1960563" y="242887"/>
                      </a:cubicBezTo>
                      <a:cubicBezTo>
                        <a:pt x="1968501" y="376237"/>
                        <a:pt x="1879601" y="849312"/>
                        <a:pt x="1884363" y="966787"/>
                      </a:cubicBezTo>
                      <a:cubicBezTo>
                        <a:pt x="1889125" y="1084262"/>
                        <a:pt x="1971676" y="800100"/>
                        <a:pt x="1989138" y="947737"/>
                      </a:cubicBezTo>
                      <a:cubicBezTo>
                        <a:pt x="2006600" y="1095374"/>
                        <a:pt x="2006600" y="1677987"/>
                        <a:pt x="1989138" y="1852612"/>
                      </a:cubicBezTo>
                      <a:cubicBezTo>
                        <a:pt x="1971676" y="2027237"/>
                        <a:pt x="2093913" y="1825625"/>
                        <a:pt x="1884363" y="1995487"/>
                      </a:cubicBezTo>
                      <a:cubicBezTo>
                        <a:pt x="1560513" y="2012949"/>
                        <a:pt x="617538" y="1997075"/>
                        <a:pt x="293688" y="1966912"/>
                      </a:cubicBezTo>
                      <a:close/>
                    </a:path>
                  </a:pathLst>
                </a:custGeom>
                <a:solidFill>
                  <a:srgbClr val="FF7C80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" name="Oval 10"/>
                <p:cNvSpPr/>
                <p:nvPr/>
              </p:nvSpPr>
              <p:spPr>
                <a:xfrm>
                  <a:off x="1638300" y="3286125"/>
                  <a:ext cx="590550" cy="2857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sp>
        <p:nvSpPr>
          <p:cNvPr id="31" name="Rectangle 30"/>
          <p:cNvSpPr/>
          <p:nvPr/>
        </p:nvSpPr>
        <p:spPr>
          <a:xfrm>
            <a:off x="1086894" y="1303188"/>
            <a:ext cx="7759705" cy="4616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id-ID" sz="2400" b="1" dirty="0">
                <a:solidFill>
                  <a:srgbClr val="0000CC"/>
                </a:solidFill>
                <a:latin typeface="+mn-lt"/>
              </a:rPr>
              <a:t>RESPON </a:t>
            </a:r>
            <a:r>
              <a:rPr lang="en-GB" sz="2400" b="1" dirty="0">
                <a:solidFill>
                  <a:srgbClr val="0000CC"/>
                </a:solidFill>
                <a:latin typeface="+mn-lt"/>
              </a:rPr>
              <a:t>NORMAL </a:t>
            </a:r>
            <a:r>
              <a:rPr lang="id-ID" sz="2400" b="1" dirty="0">
                <a:solidFill>
                  <a:srgbClr val="0000CC"/>
                </a:solidFill>
                <a:latin typeface="+mn-lt"/>
              </a:rPr>
              <a:t>TERHADAP MAKANAN </a:t>
            </a:r>
            <a:endParaRPr lang="en-GB" b="1" dirty="0">
              <a:solidFill>
                <a:srgbClr val="0000CC"/>
              </a:solidFill>
              <a:latin typeface="+mn-lt"/>
            </a:endParaRPr>
          </a:p>
        </p:txBody>
      </p:sp>
      <p:grpSp>
        <p:nvGrpSpPr>
          <p:cNvPr id="32" name="Group 67"/>
          <p:cNvGrpSpPr/>
          <p:nvPr/>
        </p:nvGrpSpPr>
        <p:grpSpPr>
          <a:xfrm>
            <a:off x="3698345" y="2477921"/>
            <a:ext cx="636999" cy="328703"/>
            <a:chOff x="3429000" y="3816577"/>
            <a:chExt cx="636999" cy="328703"/>
          </a:xfrm>
        </p:grpSpPr>
        <p:sp>
          <p:nvSpPr>
            <p:cNvPr id="33" name="Oval 32"/>
            <p:cNvSpPr/>
            <p:nvPr/>
          </p:nvSpPr>
          <p:spPr>
            <a:xfrm>
              <a:off x="3611659" y="3878489"/>
              <a:ext cx="285750" cy="228601"/>
            </a:xfrm>
            <a:prstGeom prst="ellipse">
              <a:avLst/>
            </a:prstGeom>
            <a:solidFill>
              <a:srgbClr val="E8CA7E"/>
            </a:solidFill>
            <a:ln w="127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/>
            </a:p>
          </p:txBody>
        </p:sp>
        <p:sp>
          <p:nvSpPr>
            <p:cNvPr id="34" name="Oval 33"/>
            <p:cNvSpPr/>
            <p:nvPr/>
          </p:nvSpPr>
          <p:spPr>
            <a:xfrm>
              <a:off x="3429000" y="3816577"/>
              <a:ext cx="636999" cy="32870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b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1100962" y="2349987"/>
            <a:ext cx="152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dirty="0">
                <a:latin typeface="Arial Narrow" pitchFamily="34" charset="0"/>
              </a:rPr>
              <a:t>Makanan</a:t>
            </a:r>
            <a:endParaRPr lang="en-GB" sz="2000" dirty="0">
              <a:latin typeface="Arial Narrow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88083" y="2974209"/>
            <a:ext cx="152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dirty="0">
                <a:latin typeface="Arial Narrow" pitchFamily="34" charset="0"/>
              </a:rPr>
              <a:t>Usus Sehat</a:t>
            </a:r>
            <a:endParaRPr lang="en-GB" sz="2000" dirty="0">
              <a:latin typeface="Arial Narrow" pitchFamily="34" charset="0"/>
            </a:endParaRPr>
          </a:p>
        </p:txBody>
      </p:sp>
      <p:sp>
        <p:nvSpPr>
          <p:cNvPr id="52" name="Freeform 51"/>
          <p:cNvSpPr/>
          <p:nvPr/>
        </p:nvSpPr>
        <p:spPr>
          <a:xfrm rot="14306138">
            <a:off x="1300930" y="4601277"/>
            <a:ext cx="304071" cy="273459"/>
          </a:xfrm>
          <a:custGeom>
            <a:avLst/>
            <a:gdLst>
              <a:gd name="connsiteX0" fmla="*/ 158750 w 1165225"/>
              <a:gd name="connsiteY0" fmla="*/ 49212 h 962024"/>
              <a:gd name="connsiteX1" fmla="*/ 434975 w 1165225"/>
              <a:gd name="connsiteY1" fmla="*/ 401637 h 962024"/>
              <a:gd name="connsiteX2" fmla="*/ 1054100 w 1165225"/>
              <a:gd name="connsiteY2" fmla="*/ 449262 h 962024"/>
              <a:gd name="connsiteX3" fmla="*/ 1073150 w 1165225"/>
              <a:gd name="connsiteY3" fmla="*/ 592137 h 962024"/>
              <a:gd name="connsiteX4" fmla="*/ 501650 w 1165225"/>
              <a:gd name="connsiteY4" fmla="*/ 582612 h 962024"/>
              <a:gd name="connsiteX5" fmla="*/ 168275 w 1165225"/>
              <a:gd name="connsiteY5" fmla="*/ 915987 h 962024"/>
              <a:gd name="connsiteX6" fmla="*/ 53975 w 1165225"/>
              <a:gd name="connsiteY6" fmla="*/ 858837 h 962024"/>
              <a:gd name="connsiteX7" fmla="*/ 244475 w 1165225"/>
              <a:gd name="connsiteY7" fmla="*/ 582612 h 962024"/>
              <a:gd name="connsiteX8" fmla="*/ 225425 w 1165225"/>
              <a:gd name="connsiteY8" fmla="*/ 449262 h 962024"/>
              <a:gd name="connsiteX9" fmla="*/ 15875 w 1165225"/>
              <a:gd name="connsiteY9" fmla="*/ 106362 h 962024"/>
              <a:gd name="connsiteX10" fmla="*/ 158750 w 1165225"/>
              <a:gd name="connsiteY10" fmla="*/ 49212 h 962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5225" h="962024">
                <a:moveTo>
                  <a:pt x="158750" y="49212"/>
                </a:moveTo>
                <a:cubicBezTo>
                  <a:pt x="228600" y="98424"/>
                  <a:pt x="285750" y="334962"/>
                  <a:pt x="434975" y="401637"/>
                </a:cubicBezTo>
                <a:cubicBezTo>
                  <a:pt x="584200" y="468312"/>
                  <a:pt x="947738" y="417512"/>
                  <a:pt x="1054100" y="449262"/>
                </a:cubicBezTo>
                <a:cubicBezTo>
                  <a:pt x="1160463" y="481012"/>
                  <a:pt x="1165225" y="569912"/>
                  <a:pt x="1073150" y="592137"/>
                </a:cubicBezTo>
                <a:cubicBezTo>
                  <a:pt x="981075" y="614362"/>
                  <a:pt x="652463" y="528637"/>
                  <a:pt x="501650" y="582612"/>
                </a:cubicBezTo>
                <a:cubicBezTo>
                  <a:pt x="350838" y="636587"/>
                  <a:pt x="242887" y="869950"/>
                  <a:pt x="168275" y="915987"/>
                </a:cubicBezTo>
                <a:cubicBezTo>
                  <a:pt x="93663" y="962024"/>
                  <a:pt x="41275" y="914400"/>
                  <a:pt x="53975" y="858837"/>
                </a:cubicBezTo>
                <a:cubicBezTo>
                  <a:pt x="66675" y="803274"/>
                  <a:pt x="215900" y="650874"/>
                  <a:pt x="244475" y="582612"/>
                </a:cubicBezTo>
                <a:cubicBezTo>
                  <a:pt x="273050" y="514350"/>
                  <a:pt x="263525" y="528637"/>
                  <a:pt x="225425" y="449262"/>
                </a:cubicBezTo>
                <a:cubicBezTo>
                  <a:pt x="187325" y="369887"/>
                  <a:pt x="31750" y="174624"/>
                  <a:pt x="15875" y="106362"/>
                </a:cubicBezTo>
                <a:cubicBezTo>
                  <a:pt x="0" y="38100"/>
                  <a:pt x="88900" y="0"/>
                  <a:pt x="158750" y="49212"/>
                </a:cubicBezTo>
                <a:close/>
              </a:path>
            </a:pathLst>
          </a:cu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Freeform 52"/>
          <p:cNvSpPr/>
          <p:nvPr/>
        </p:nvSpPr>
        <p:spPr>
          <a:xfrm rot="7062041">
            <a:off x="1258069" y="5129920"/>
            <a:ext cx="304071" cy="273459"/>
          </a:xfrm>
          <a:custGeom>
            <a:avLst/>
            <a:gdLst>
              <a:gd name="connsiteX0" fmla="*/ 158750 w 1165225"/>
              <a:gd name="connsiteY0" fmla="*/ 49212 h 962024"/>
              <a:gd name="connsiteX1" fmla="*/ 434975 w 1165225"/>
              <a:gd name="connsiteY1" fmla="*/ 401637 h 962024"/>
              <a:gd name="connsiteX2" fmla="*/ 1054100 w 1165225"/>
              <a:gd name="connsiteY2" fmla="*/ 449262 h 962024"/>
              <a:gd name="connsiteX3" fmla="*/ 1073150 w 1165225"/>
              <a:gd name="connsiteY3" fmla="*/ 592137 h 962024"/>
              <a:gd name="connsiteX4" fmla="*/ 501650 w 1165225"/>
              <a:gd name="connsiteY4" fmla="*/ 582612 h 962024"/>
              <a:gd name="connsiteX5" fmla="*/ 168275 w 1165225"/>
              <a:gd name="connsiteY5" fmla="*/ 915987 h 962024"/>
              <a:gd name="connsiteX6" fmla="*/ 53975 w 1165225"/>
              <a:gd name="connsiteY6" fmla="*/ 858837 h 962024"/>
              <a:gd name="connsiteX7" fmla="*/ 244475 w 1165225"/>
              <a:gd name="connsiteY7" fmla="*/ 582612 h 962024"/>
              <a:gd name="connsiteX8" fmla="*/ 225425 w 1165225"/>
              <a:gd name="connsiteY8" fmla="*/ 449262 h 962024"/>
              <a:gd name="connsiteX9" fmla="*/ 15875 w 1165225"/>
              <a:gd name="connsiteY9" fmla="*/ 106362 h 962024"/>
              <a:gd name="connsiteX10" fmla="*/ 158750 w 1165225"/>
              <a:gd name="connsiteY10" fmla="*/ 49212 h 962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5225" h="962024">
                <a:moveTo>
                  <a:pt x="158750" y="49212"/>
                </a:moveTo>
                <a:cubicBezTo>
                  <a:pt x="228600" y="98424"/>
                  <a:pt x="285750" y="334962"/>
                  <a:pt x="434975" y="401637"/>
                </a:cubicBezTo>
                <a:cubicBezTo>
                  <a:pt x="584200" y="468312"/>
                  <a:pt x="947738" y="417512"/>
                  <a:pt x="1054100" y="449262"/>
                </a:cubicBezTo>
                <a:cubicBezTo>
                  <a:pt x="1160463" y="481012"/>
                  <a:pt x="1165225" y="569912"/>
                  <a:pt x="1073150" y="592137"/>
                </a:cubicBezTo>
                <a:cubicBezTo>
                  <a:pt x="981075" y="614362"/>
                  <a:pt x="652463" y="528637"/>
                  <a:pt x="501650" y="582612"/>
                </a:cubicBezTo>
                <a:cubicBezTo>
                  <a:pt x="350838" y="636587"/>
                  <a:pt x="242887" y="869950"/>
                  <a:pt x="168275" y="915987"/>
                </a:cubicBezTo>
                <a:cubicBezTo>
                  <a:pt x="93663" y="962024"/>
                  <a:pt x="41275" y="914400"/>
                  <a:pt x="53975" y="858837"/>
                </a:cubicBezTo>
                <a:cubicBezTo>
                  <a:pt x="66675" y="803274"/>
                  <a:pt x="215900" y="650874"/>
                  <a:pt x="244475" y="582612"/>
                </a:cubicBezTo>
                <a:cubicBezTo>
                  <a:pt x="273050" y="514350"/>
                  <a:pt x="263525" y="528637"/>
                  <a:pt x="225425" y="449262"/>
                </a:cubicBezTo>
                <a:cubicBezTo>
                  <a:pt x="187325" y="369887"/>
                  <a:pt x="31750" y="174624"/>
                  <a:pt x="15875" y="106362"/>
                </a:cubicBezTo>
                <a:cubicBezTo>
                  <a:pt x="0" y="38100"/>
                  <a:pt x="88900" y="0"/>
                  <a:pt x="158750" y="49212"/>
                </a:cubicBezTo>
                <a:close/>
              </a:path>
            </a:pathLst>
          </a:cu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/>
          <p:cNvSpPr/>
          <p:nvPr/>
        </p:nvSpPr>
        <p:spPr>
          <a:xfrm>
            <a:off x="837126" y="3760631"/>
            <a:ext cx="790803" cy="17041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Freeform 54"/>
          <p:cNvSpPr/>
          <p:nvPr/>
        </p:nvSpPr>
        <p:spPr>
          <a:xfrm rot="21361659">
            <a:off x="1637037" y="4655458"/>
            <a:ext cx="304071" cy="273459"/>
          </a:xfrm>
          <a:custGeom>
            <a:avLst/>
            <a:gdLst>
              <a:gd name="connsiteX0" fmla="*/ 158750 w 1165225"/>
              <a:gd name="connsiteY0" fmla="*/ 49212 h 962024"/>
              <a:gd name="connsiteX1" fmla="*/ 434975 w 1165225"/>
              <a:gd name="connsiteY1" fmla="*/ 401637 h 962024"/>
              <a:gd name="connsiteX2" fmla="*/ 1054100 w 1165225"/>
              <a:gd name="connsiteY2" fmla="*/ 449262 h 962024"/>
              <a:gd name="connsiteX3" fmla="*/ 1073150 w 1165225"/>
              <a:gd name="connsiteY3" fmla="*/ 592137 h 962024"/>
              <a:gd name="connsiteX4" fmla="*/ 501650 w 1165225"/>
              <a:gd name="connsiteY4" fmla="*/ 582612 h 962024"/>
              <a:gd name="connsiteX5" fmla="*/ 168275 w 1165225"/>
              <a:gd name="connsiteY5" fmla="*/ 915987 h 962024"/>
              <a:gd name="connsiteX6" fmla="*/ 53975 w 1165225"/>
              <a:gd name="connsiteY6" fmla="*/ 858837 h 962024"/>
              <a:gd name="connsiteX7" fmla="*/ 244475 w 1165225"/>
              <a:gd name="connsiteY7" fmla="*/ 582612 h 962024"/>
              <a:gd name="connsiteX8" fmla="*/ 225425 w 1165225"/>
              <a:gd name="connsiteY8" fmla="*/ 449262 h 962024"/>
              <a:gd name="connsiteX9" fmla="*/ 15875 w 1165225"/>
              <a:gd name="connsiteY9" fmla="*/ 106362 h 962024"/>
              <a:gd name="connsiteX10" fmla="*/ 158750 w 1165225"/>
              <a:gd name="connsiteY10" fmla="*/ 49212 h 962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5225" h="962024">
                <a:moveTo>
                  <a:pt x="158750" y="49212"/>
                </a:moveTo>
                <a:cubicBezTo>
                  <a:pt x="228600" y="98424"/>
                  <a:pt x="285750" y="334962"/>
                  <a:pt x="434975" y="401637"/>
                </a:cubicBezTo>
                <a:cubicBezTo>
                  <a:pt x="584200" y="468312"/>
                  <a:pt x="947738" y="417512"/>
                  <a:pt x="1054100" y="449262"/>
                </a:cubicBezTo>
                <a:cubicBezTo>
                  <a:pt x="1160463" y="481012"/>
                  <a:pt x="1165225" y="569912"/>
                  <a:pt x="1073150" y="592137"/>
                </a:cubicBezTo>
                <a:cubicBezTo>
                  <a:pt x="981075" y="614362"/>
                  <a:pt x="652463" y="528637"/>
                  <a:pt x="501650" y="582612"/>
                </a:cubicBezTo>
                <a:cubicBezTo>
                  <a:pt x="350838" y="636587"/>
                  <a:pt x="242887" y="869950"/>
                  <a:pt x="168275" y="915987"/>
                </a:cubicBezTo>
                <a:cubicBezTo>
                  <a:pt x="93663" y="962024"/>
                  <a:pt x="41275" y="914400"/>
                  <a:pt x="53975" y="858837"/>
                </a:cubicBezTo>
                <a:cubicBezTo>
                  <a:pt x="66675" y="803274"/>
                  <a:pt x="215900" y="650874"/>
                  <a:pt x="244475" y="582612"/>
                </a:cubicBezTo>
                <a:cubicBezTo>
                  <a:pt x="273050" y="514350"/>
                  <a:pt x="263525" y="528637"/>
                  <a:pt x="225425" y="449262"/>
                </a:cubicBezTo>
                <a:cubicBezTo>
                  <a:pt x="187325" y="369887"/>
                  <a:pt x="31750" y="174624"/>
                  <a:pt x="15875" y="106362"/>
                </a:cubicBezTo>
                <a:cubicBezTo>
                  <a:pt x="0" y="38100"/>
                  <a:pt x="88900" y="0"/>
                  <a:pt x="158750" y="49212"/>
                </a:cubicBezTo>
                <a:close/>
              </a:path>
            </a:pathLst>
          </a:cu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Oval 55"/>
          <p:cNvSpPr/>
          <p:nvPr/>
        </p:nvSpPr>
        <p:spPr>
          <a:xfrm>
            <a:off x="3424506" y="2578023"/>
            <a:ext cx="285750" cy="228601"/>
          </a:xfrm>
          <a:prstGeom prst="ellipse">
            <a:avLst/>
          </a:prstGeom>
          <a:solidFill>
            <a:srgbClr val="E8CA7E"/>
          </a:solidFill>
          <a:ln w="127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57" name="Freeform 56"/>
          <p:cNvSpPr/>
          <p:nvPr/>
        </p:nvSpPr>
        <p:spPr>
          <a:xfrm rot="14306138">
            <a:off x="1514458" y="4122737"/>
            <a:ext cx="304071" cy="273459"/>
          </a:xfrm>
          <a:custGeom>
            <a:avLst/>
            <a:gdLst>
              <a:gd name="connsiteX0" fmla="*/ 158750 w 1165225"/>
              <a:gd name="connsiteY0" fmla="*/ 49212 h 962024"/>
              <a:gd name="connsiteX1" fmla="*/ 434975 w 1165225"/>
              <a:gd name="connsiteY1" fmla="*/ 401637 h 962024"/>
              <a:gd name="connsiteX2" fmla="*/ 1054100 w 1165225"/>
              <a:gd name="connsiteY2" fmla="*/ 449262 h 962024"/>
              <a:gd name="connsiteX3" fmla="*/ 1073150 w 1165225"/>
              <a:gd name="connsiteY3" fmla="*/ 592137 h 962024"/>
              <a:gd name="connsiteX4" fmla="*/ 501650 w 1165225"/>
              <a:gd name="connsiteY4" fmla="*/ 582612 h 962024"/>
              <a:gd name="connsiteX5" fmla="*/ 168275 w 1165225"/>
              <a:gd name="connsiteY5" fmla="*/ 915987 h 962024"/>
              <a:gd name="connsiteX6" fmla="*/ 53975 w 1165225"/>
              <a:gd name="connsiteY6" fmla="*/ 858837 h 962024"/>
              <a:gd name="connsiteX7" fmla="*/ 244475 w 1165225"/>
              <a:gd name="connsiteY7" fmla="*/ 582612 h 962024"/>
              <a:gd name="connsiteX8" fmla="*/ 225425 w 1165225"/>
              <a:gd name="connsiteY8" fmla="*/ 449262 h 962024"/>
              <a:gd name="connsiteX9" fmla="*/ 15875 w 1165225"/>
              <a:gd name="connsiteY9" fmla="*/ 106362 h 962024"/>
              <a:gd name="connsiteX10" fmla="*/ 158750 w 1165225"/>
              <a:gd name="connsiteY10" fmla="*/ 49212 h 962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5225" h="962024">
                <a:moveTo>
                  <a:pt x="158750" y="49212"/>
                </a:moveTo>
                <a:cubicBezTo>
                  <a:pt x="228600" y="98424"/>
                  <a:pt x="285750" y="334962"/>
                  <a:pt x="434975" y="401637"/>
                </a:cubicBezTo>
                <a:cubicBezTo>
                  <a:pt x="584200" y="468312"/>
                  <a:pt x="947738" y="417512"/>
                  <a:pt x="1054100" y="449262"/>
                </a:cubicBezTo>
                <a:cubicBezTo>
                  <a:pt x="1160463" y="481012"/>
                  <a:pt x="1165225" y="569912"/>
                  <a:pt x="1073150" y="592137"/>
                </a:cubicBezTo>
                <a:cubicBezTo>
                  <a:pt x="981075" y="614362"/>
                  <a:pt x="652463" y="528637"/>
                  <a:pt x="501650" y="582612"/>
                </a:cubicBezTo>
                <a:cubicBezTo>
                  <a:pt x="350838" y="636587"/>
                  <a:pt x="242887" y="869950"/>
                  <a:pt x="168275" y="915987"/>
                </a:cubicBezTo>
                <a:cubicBezTo>
                  <a:pt x="93663" y="962024"/>
                  <a:pt x="41275" y="914400"/>
                  <a:pt x="53975" y="858837"/>
                </a:cubicBezTo>
                <a:cubicBezTo>
                  <a:pt x="66675" y="803274"/>
                  <a:pt x="215900" y="650874"/>
                  <a:pt x="244475" y="582612"/>
                </a:cubicBezTo>
                <a:cubicBezTo>
                  <a:pt x="273050" y="514350"/>
                  <a:pt x="263525" y="528637"/>
                  <a:pt x="225425" y="449262"/>
                </a:cubicBezTo>
                <a:cubicBezTo>
                  <a:pt x="187325" y="369887"/>
                  <a:pt x="31750" y="174624"/>
                  <a:pt x="15875" y="106362"/>
                </a:cubicBezTo>
                <a:cubicBezTo>
                  <a:pt x="0" y="38100"/>
                  <a:pt x="88900" y="0"/>
                  <a:pt x="158750" y="49212"/>
                </a:cubicBezTo>
                <a:close/>
              </a:path>
            </a:pathLst>
          </a:cu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Freeform 57"/>
          <p:cNvSpPr/>
          <p:nvPr/>
        </p:nvSpPr>
        <p:spPr>
          <a:xfrm rot="7062041">
            <a:off x="1562469" y="5205623"/>
            <a:ext cx="304071" cy="273459"/>
          </a:xfrm>
          <a:custGeom>
            <a:avLst/>
            <a:gdLst>
              <a:gd name="connsiteX0" fmla="*/ 158750 w 1165225"/>
              <a:gd name="connsiteY0" fmla="*/ 49212 h 962024"/>
              <a:gd name="connsiteX1" fmla="*/ 434975 w 1165225"/>
              <a:gd name="connsiteY1" fmla="*/ 401637 h 962024"/>
              <a:gd name="connsiteX2" fmla="*/ 1054100 w 1165225"/>
              <a:gd name="connsiteY2" fmla="*/ 449262 h 962024"/>
              <a:gd name="connsiteX3" fmla="*/ 1073150 w 1165225"/>
              <a:gd name="connsiteY3" fmla="*/ 592137 h 962024"/>
              <a:gd name="connsiteX4" fmla="*/ 501650 w 1165225"/>
              <a:gd name="connsiteY4" fmla="*/ 582612 h 962024"/>
              <a:gd name="connsiteX5" fmla="*/ 168275 w 1165225"/>
              <a:gd name="connsiteY5" fmla="*/ 915987 h 962024"/>
              <a:gd name="connsiteX6" fmla="*/ 53975 w 1165225"/>
              <a:gd name="connsiteY6" fmla="*/ 858837 h 962024"/>
              <a:gd name="connsiteX7" fmla="*/ 244475 w 1165225"/>
              <a:gd name="connsiteY7" fmla="*/ 582612 h 962024"/>
              <a:gd name="connsiteX8" fmla="*/ 225425 w 1165225"/>
              <a:gd name="connsiteY8" fmla="*/ 449262 h 962024"/>
              <a:gd name="connsiteX9" fmla="*/ 15875 w 1165225"/>
              <a:gd name="connsiteY9" fmla="*/ 106362 h 962024"/>
              <a:gd name="connsiteX10" fmla="*/ 158750 w 1165225"/>
              <a:gd name="connsiteY10" fmla="*/ 49212 h 962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5225" h="962024">
                <a:moveTo>
                  <a:pt x="158750" y="49212"/>
                </a:moveTo>
                <a:cubicBezTo>
                  <a:pt x="228600" y="98424"/>
                  <a:pt x="285750" y="334962"/>
                  <a:pt x="434975" y="401637"/>
                </a:cubicBezTo>
                <a:cubicBezTo>
                  <a:pt x="584200" y="468312"/>
                  <a:pt x="947738" y="417512"/>
                  <a:pt x="1054100" y="449262"/>
                </a:cubicBezTo>
                <a:cubicBezTo>
                  <a:pt x="1160463" y="481012"/>
                  <a:pt x="1165225" y="569912"/>
                  <a:pt x="1073150" y="592137"/>
                </a:cubicBezTo>
                <a:cubicBezTo>
                  <a:pt x="981075" y="614362"/>
                  <a:pt x="652463" y="528637"/>
                  <a:pt x="501650" y="582612"/>
                </a:cubicBezTo>
                <a:cubicBezTo>
                  <a:pt x="350838" y="636587"/>
                  <a:pt x="242887" y="869950"/>
                  <a:pt x="168275" y="915987"/>
                </a:cubicBezTo>
                <a:cubicBezTo>
                  <a:pt x="93663" y="962024"/>
                  <a:pt x="41275" y="914400"/>
                  <a:pt x="53975" y="858837"/>
                </a:cubicBezTo>
                <a:cubicBezTo>
                  <a:pt x="66675" y="803274"/>
                  <a:pt x="215900" y="650874"/>
                  <a:pt x="244475" y="582612"/>
                </a:cubicBezTo>
                <a:cubicBezTo>
                  <a:pt x="273050" y="514350"/>
                  <a:pt x="263525" y="528637"/>
                  <a:pt x="225425" y="449262"/>
                </a:cubicBezTo>
                <a:cubicBezTo>
                  <a:pt x="187325" y="369887"/>
                  <a:pt x="31750" y="174624"/>
                  <a:pt x="15875" y="106362"/>
                </a:cubicBezTo>
                <a:cubicBezTo>
                  <a:pt x="0" y="38100"/>
                  <a:pt x="88900" y="0"/>
                  <a:pt x="158750" y="49212"/>
                </a:cubicBezTo>
                <a:close/>
              </a:path>
            </a:pathLst>
          </a:cu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837127" y="3760631"/>
            <a:ext cx="1113088" cy="1811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6889338" y="3683359"/>
            <a:ext cx="1533446" cy="12557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Oval 60"/>
          <p:cNvSpPr/>
          <p:nvPr/>
        </p:nvSpPr>
        <p:spPr>
          <a:xfrm>
            <a:off x="4813717" y="4031445"/>
            <a:ext cx="636999" cy="32870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4972645" y="2556912"/>
            <a:ext cx="285750" cy="228601"/>
          </a:xfrm>
          <a:prstGeom prst="ellipse">
            <a:avLst/>
          </a:prstGeom>
          <a:solidFill>
            <a:srgbClr val="E8CA7E"/>
          </a:solidFill>
          <a:ln w="127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63" name="Freeform 62"/>
          <p:cNvSpPr/>
          <p:nvPr/>
        </p:nvSpPr>
        <p:spPr>
          <a:xfrm rot="7062041">
            <a:off x="7292730" y="4345503"/>
            <a:ext cx="304071" cy="273459"/>
          </a:xfrm>
          <a:custGeom>
            <a:avLst/>
            <a:gdLst>
              <a:gd name="connsiteX0" fmla="*/ 158750 w 1165225"/>
              <a:gd name="connsiteY0" fmla="*/ 49212 h 962024"/>
              <a:gd name="connsiteX1" fmla="*/ 434975 w 1165225"/>
              <a:gd name="connsiteY1" fmla="*/ 401637 h 962024"/>
              <a:gd name="connsiteX2" fmla="*/ 1054100 w 1165225"/>
              <a:gd name="connsiteY2" fmla="*/ 449262 h 962024"/>
              <a:gd name="connsiteX3" fmla="*/ 1073150 w 1165225"/>
              <a:gd name="connsiteY3" fmla="*/ 592137 h 962024"/>
              <a:gd name="connsiteX4" fmla="*/ 501650 w 1165225"/>
              <a:gd name="connsiteY4" fmla="*/ 582612 h 962024"/>
              <a:gd name="connsiteX5" fmla="*/ 168275 w 1165225"/>
              <a:gd name="connsiteY5" fmla="*/ 915987 h 962024"/>
              <a:gd name="connsiteX6" fmla="*/ 53975 w 1165225"/>
              <a:gd name="connsiteY6" fmla="*/ 858837 h 962024"/>
              <a:gd name="connsiteX7" fmla="*/ 244475 w 1165225"/>
              <a:gd name="connsiteY7" fmla="*/ 582612 h 962024"/>
              <a:gd name="connsiteX8" fmla="*/ 225425 w 1165225"/>
              <a:gd name="connsiteY8" fmla="*/ 449262 h 962024"/>
              <a:gd name="connsiteX9" fmla="*/ 15875 w 1165225"/>
              <a:gd name="connsiteY9" fmla="*/ 106362 h 962024"/>
              <a:gd name="connsiteX10" fmla="*/ 158750 w 1165225"/>
              <a:gd name="connsiteY10" fmla="*/ 49212 h 962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5225" h="962024">
                <a:moveTo>
                  <a:pt x="158750" y="49212"/>
                </a:moveTo>
                <a:cubicBezTo>
                  <a:pt x="228600" y="98424"/>
                  <a:pt x="285750" y="334962"/>
                  <a:pt x="434975" y="401637"/>
                </a:cubicBezTo>
                <a:cubicBezTo>
                  <a:pt x="584200" y="468312"/>
                  <a:pt x="947738" y="417512"/>
                  <a:pt x="1054100" y="449262"/>
                </a:cubicBezTo>
                <a:cubicBezTo>
                  <a:pt x="1160463" y="481012"/>
                  <a:pt x="1165225" y="569912"/>
                  <a:pt x="1073150" y="592137"/>
                </a:cubicBezTo>
                <a:cubicBezTo>
                  <a:pt x="981075" y="614362"/>
                  <a:pt x="652463" y="528637"/>
                  <a:pt x="501650" y="582612"/>
                </a:cubicBezTo>
                <a:cubicBezTo>
                  <a:pt x="350838" y="636587"/>
                  <a:pt x="242887" y="869950"/>
                  <a:pt x="168275" y="915987"/>
                </a:cubicBezTo>
                <a:cubicBezTo>
                  <a:pt x="93663" y="962024"/>
                  <a:pt x="41275" y="914400"/>
                  <a:pt x="53975" y="858837"/>
                </a:cubicBezTo>
                <a:cubicBezTo>
                  <a:pt x="66675" y="803274"/>
                  <a:pt x="215900" y="650874"/>
                  <a:pt x="244475" y="582612"/>
                </a:cubicBezTo>
                <a:cubicBezTo>
                  <a:pt x="273050" y="514350"/>
                  <a:pt x="263525" y="528637"/>
                  <a:pt x="225425" y="449262"/>
                </a:cubicBezTo>
                <a:cubicBezTo>
                  <a:pt x="187325" y="369887"/>
                  <a:pt x="31750" y="174624"/>
                  <a:pt x="15875" y="106362"/>
                </a:cubicBezTo>
                <a:cubicBezTo>
                  <a:pt x="0" y="38100"/>
                  <a:pt x="88900" y="0"/>
                  <a:pt x="158750" y="49212"/>
                </a:cubicBezTo>
                <a:close/>
              </a:path>
            </a:pathLst>
          </a:cu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Freeform 63"/>
          <p:cNvSpPr/>
          <p:nvPr/>
        </p:nvSpPr>
        <p:spPr>
          <a:xfrm rot="21361659">
            <a:off x="7342884" y="4000399"/>
            <a:ext cx="304071" cy="273459"/>
          </a:xfrm>
          <a:custGeom>
            <a:avLst/>
            <a:gdLst>
              <a:gd name="connsiteX0" fmla="*/ 158750 w 1165225"/>
              <a:gd name="connsiteY0" fmla="*/ 49212 h 962024"/>
              <a:gd name="connsiteX1" fmla="*/ 434975 w 1165225"/>
              <a:gd name="connsiteY1" fmla="*/ 401637 h 962024"/>
              <a:gd name="connsiteX2" fmla="*/ 1054100 w 1165225"/>
              <a:gd name="connsiteY2" fmla="*/ 449262 h 962024"/>
              <a:gd name="connsiteX3" fmla="*/ 1073150 w 1165225"/>
              <a:gd name="connsiteY3" fmla="*/ 592137 h 962024"/>
              <a:gd name="connsiteX4" fmla="*/ 501650 w 1165225"/>
              <a:gd name="connsiteY4" fmla="*/ 582612 h 962024"/>
              <a:gd name="connsiteX5" fmla="*/ 168275 w 1165225"/>
              <a:gd name="connsiteY5" fmla="*/ 915987 h 962024"/>
              <a:gd name="connsiteX6" fmla="*/ 53975 w 1165225"/>
              <a:gd name="connsiteY6" fmla="*/ 858837 h 962024"/>
              <a:gd name="connsiteX7" fmla="*/ 244475 w 1165225"/>
              <a:gd name="connsiteY7" fmla="*/ 582612 h 962024"/>
              <a:gd name="connsiteX8" fmla="*/ 225425 w 1165225"/>
              <a:gd name="connsiteY8" fmla="*/ 449262 h 962024"/>
              <a:gd name="connsiteX9" fmla="*/ 15875 w 1165225"/>
              <a:gd name="connsiteY9" fmla="*/ 106362 h 962024"/>
              <a:gd name="connsiteX10" fmla="*/ 158750 w 1165225"/>
              <a:gd name="connsiteY10" fmla="*/ 49212 h 962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5225" h="962024">
                <a:moveTo>
                  <a:pt x="158750" y="49212"/>
                </a:moveTo>
                <a:cubicBezTo>
                  <a:pt x="228600" y="98424"/>
                  <a:pt x="285750" y="334962"/>
                  <a:pt x="434975" y="401637"/>
                </a:cubicBezTo>
                <a:cubicBezTo>
                  <a:pt x="584200" y="468312"/>
                  <a:pt x="947738" y="417512"/>
                  <a:pt x="1054100" y="449262"/>
                </a:cubicBezTo>
                <a:cubicBezTo>
                  <a:pt x="1160463" y="481012"/>
                  <a:pt x="1165225" y="569912"/>
                  <a:pt x="1073150" y="592137"/>
                </a:cubicBezTo>
                <a:cubicBezTo>
                  <a:pt x="981075" y="614362"/>
                  <a:pt x="652463" y="528637"/>
                  <a:pt x="501650" y="582612"/>
                </a:cubicBezTo>
                <a:cubicBezTo>
                  <a:pt x="350838" y="636587"/>
                  <a:pt x="242887" y="869950"/>
                  <a:pt x="168275" y="915987"/>
                </a:cubicBezTo>
                <a:cubicBezTo>
                  <a:pt x="93663" y="962024"/>
                  <a:pt x="41275" y="914400"/>
                  <a:pt x="53975" y="858837"/>
                </a:cubicBezTo>
                <a:cubicBezTo>
                  <a:pt x="66675" y="803274"/>
                  <a:pt x="215900" y="650874"/>
                  <a:pt x="244475" y="582612"/>
                </a:cubicBezTo>
                <a:cubicBezTo>
                  <a:pt x="273050" y="514350"/>
                  <a:pt x="263525" y="528637"/>
                  <a:pt x="225425" y="449262"/>
                </a:cubicBezTo>
                <a:cubicBezTo>
                  <a:pt x="187325" y="369887"/>
                  <a:pt x="31750" y="174624"/>
                  <a:pt x="15875" y="106362"/>
                </a:cubicBezTo>
                <a:cubicBezTo>
                  <a:pt x="0" y="38100"/>
                  <a:pt x="88900" y="0"/>
                  <a:pt x="158750" y="49212"/>
                </a:cubicBezTo>
                <a:close/>
              </a:path>
            </a:pathLst>
          </a:cu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Freeform 64"/>
          <p:cNvSpPr/>
          <p:nvPr/>
        </p:nvSpPr>
        <p:spPr>
          <a:xfrm rot="14306138">
            <a:off x="7292192" y="3737875"/>
            <a:ext cx="304071" cy="273459"/>
          </a:xfrm>
          <a:custGeom>
            <a:avLst/>
            <a:gdLst>
              <a:gd name="connsiteX0" fmla="*/ 158750 w 1165225"/>
              <a:gd name="connsiteY0" fmla="*/ 49212 h 962024"/>
              <a:gd name="connsiteX1" fmla="*/ 434975 w 1165225"/>
              <a:gd name="connsiteY1" fmla="*/ 401637 h 962024"/>
              <a:gd name="connsiteX2" fmla="*/ 1054100 w 1165225"/>
              <a:gd name="connsiteY2" fmla="*/ 449262 h 962024"/>
              <a:gd name="connsiteX3" fmla="*/ 1073150 w 1165225"/>
              <a:gd name="connsiteY3" fmla="*/ 592137 h 962024"/>
              <a:gd name="connsiteX4" fmla="*/ 501650 w 1165225"/>
              <a:gd name="connsiteY4" fmla="*/ 582612 h 962024"/>
              <a:gd name="connsiteX5" fmla="*/ 168275 w 1165225"/>
              <a:gd name="connsiteY5" fmla="*/ 915987 h 962024"/>
              <a:gd name="connsiteX6" fmla="*/ 53975 w 1165225"/>
              <a:gd name="connsiteY6" fmla="*/ 858837 h 962024"/>
              <a:gd name="connsiteX7" fmla="*/ 244475 w 1165225"/>
              <a:gd name="connsiteY7" fmla="*/ 582612 h 962024"/>
              <a:gd name="connsiteX8" fmla="*/ 225425 w 1165225"/>
              <a:gd name="connsiteY8" fmla="*/ 449262 h 962024"/>
              <a:gd name="connsiteX9" fmla="*/ 15875 w 1165225"/>
              <a:gd name="connsiteY9" fmla="*/ 106362 h 962024"/>
              <a:gd name="connsiteX10" fmla="*/ 158750 w 1165225"/>
              <a:gd name="connsiteY10" fmla="*/ 49212 h 962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5225" h="962024">
                <a:moveTo>
                  <a:pt x="158750" y="49212"/>
                </a:moveTo>
                <a:cubicBezTo>
                  <a:pt x="228600" y="98424"/>
                  <a:pt x="285750" y="334962"/>
                  <a:pt x="434975" y="401637"/>
                </a:cubicBezTo>
                <a:cubicBezTo>
                  <a:pt x="584200" y="468312"/>
                  <a:pt x="947738" y="417512"/>
                  <a:pt x="1054100" y="449262"/>
                </a:cubicBezTo>
                <a:cubicBezTo>
                  <a:pt x="1160463" y="481012"/>
                  <a:pt x="1165225" y="569912"/>
                  <a:pt x="1073150" y="592137"/>
                </a:cubicBezTo>
                <a:cubicBezTo>
                  <a:pt x="981075" y="614362"/>
                  <a:pt x="652463" y="528637"/>
                  <a:pt x="501650" y="582612"/>
                </a:cubicBezTo>
                <a:cubicBezTo>
                  <a:pt x="350838" y="636587"/>
                  <a:pt x="242887" y="869950"/>
                  <a:pt x="168275" y="915987"/>
                </a:cubicBezTo>
                <a:cubicBezTo>
                  <a:pt x="93663" y="962024"/>
                  <a:pt x="41275" y="914400"/>
                  <a:pt x="53975" y="858837"/>
                </a:cubicBezTo>
                <a:cubicBezTo>
                  <a:pt x="66675" y="803274"/>
                  <a:pt x="215900" y="650874"/>
                  <a:pt x="244475" y="582612"/>
                </a:cubicBezTo>
                <a:cubicBezTo>
                  <a:pt x="273050" y="514350"/>
                  <a:pt x="263525" y="528637"/>
                  <a:pt x="225425" y="449262"/>
                </a:cubicBezTo>
                <a:cubicBezTo>
                  <a:pt x="187325" y="369887"/>
                  <a:pt x="31750" y="174624"/>
                  <a:pt x="15875" y="106362"/>
                </a:cubicBezTo>
                <a:cubicBezTo>
                  <a:pt x="0" y="38100"/>
                  <a:pt x="88900" y="0"/>
                  <a:pt x="158750" y="49212"/>
                </a:cubicBezTo>
                <a:close/>
              </a:path>
            </a:pathLst>
          </a:cu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0" name="Group 134"/>
          <p:cNvGrpSpPr/>
          <p:nvPr/>
        </p:nvGrpSpPr>
        <p:grpSpPr>
          <a:xfrm>
            <a:off x="2708560" y="2309525"/>
            <a:ext cx="3590925" cy="459113"/>
            <a:chOff x="1914526" y="1455412"/>
            <a:chExt cx="3590925" cy="459113"/>
          </a:xfrm>
        </p:grpSpPr>
        <p:pic>
          <p:nvPicPr>
            <p:cNvPr id="41" name="Picture 9" descr="BREAD.JPG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428876" y="1455412"/>
              <a:ext cx="571500" cy="459113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" name="Picture 9" descr="BREAD.JPG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952751" y="1455412"/>
              <a:ext cx="571500" cy="459113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" name="Picture 9" descr="BREAD.JPG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4438651" y="1455412"/>
              <a:ext cx="571500" cy="459113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9" descr="BREAD.JPG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3467101" y="1455412"/>
              <a:ext cx="571500" cy="459113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" name="Picture 9" descr="BREAD.JPG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3943351" y="1455412"/>
              <a:ext cx="571500" cy="459113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" name="Picture 9" descr="BREAD.JPG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4933951" y="1455412"/>
              <a:ext cx="571500" cy="459113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" name="Picture 9" descr="BREAD.JPG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1914526" y="1455412"/>
              <a:ext cx="571500" cy="459113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7" name="Freeform 66"/>
          <p:cNvSpPr/>
          <p:nvPr/>
        </p:nvSpPr>
        <p:spPr>
          <a:xfrm>
            <a:off x="7301365" y="3932314"/>
            <a:ext cx="618470" cy="661950"/>
          </a:xfrm>
          <a:custGeom>
            <a:avLst/>
            <a:gdLst>
              <a:gd name="connsiteX0" fmla="*/ 293687 w 1487487"/>
              <a:gd name="connsiteY0" fmla="*/ 850900 h 1395413"/>
              <a:gd name="connsiteX1" fmla="*/ 627062 w 1487487"/>
              <a:gd name="connsiteY1" fmla="*/ 603250 h 1395413"/>
              <a:gd name="connsiteX2" fmla="*/ 198437 w 1487487"/>
              <a:gd name="connsiteY2" fmla="*/ 450850 h 1395413"/>
              <a:gd name="connsiteX3" fmla="*/ 160337 w 1487487"/>
              <a:gd name="connsiteY3" fmla="*/ 193675 h 1395413"/>
              <a:gd name="connsiteX4" fmla="*/ 960437 w 1487487"/>
              <a:gd name="connsiteY4" fmla="*/ 98425 h 1395413"/>
              <a:gd name="connsiteX5" fmla="*/ 1484312 w 1487487"/>
              <a:gd name="connsiteY5" fmla="*/ 784225 h 1395413"/>
              <a:gd name="connsiteX6" fmla="*/ 979487 w 1487487"/>
              <a:gd name="connsiteY6" fmla="*/ 1298575 h 1395413"/>
              <a:gd name="connsiteX7" fmla="*/ 112712 w 1487487"/>
              <a:gd name="connsiteY7" fmla="*/ 1317625 h 1395413"/>
              <a:gd name="connsiteX8" fmla="*/ 293687 w 1487487"/>
              <a:gd name="connsiteY8" fmla="*/ 850900 h 139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87487" h="1395413">
                <a:moveTo>
                  <a:pt x="293687" y="850900"/>
                </a:moveTo>
                <a:cubicBezTo>
                  <a:pt x="379412" y="731838"/>
                  <a:pt x="642937" y="669925"/>
                  <a:pt x="627062" y="603250"/>
                </a:cubicBezTo>
                <a:cubicBezTo>
                  <a:pt x="611187" y="536575"/>
                  <a:pt x="276224" y="519112"/>
                  <a:pt x="198437" y="450850"/>
                </a:cubicBezTo>
                <a:cubicBezTo>
                  <a:pt x="120650" y="382588"/>
                  <a:pt x="33337" y="252413"/>
                  <a:pt x="160337" y="193675"/>
                </a:cubicBezTo>
                <a:cubicBezTo>
                  <a:pt x="287337" y="134938"/>
                  <a:pt x="739775" y="0"/>
                  <a:pt x="960437" y="98425"/>
                </a:cubicBezTo>
                <a:cubicBezTo>
                  <a:pt x="1181099" y="196850"/>
                  <a:pt x="1481137" y="584200"/>
                  <a:pt x="1484312" y="784225"/>
                </a:cubicBezTo>
                <a:cubicBezTo>
                  <a:pt x="1487487" y="984250"/>
                  <a:pt x="1208087" y="1209675"/>
                  <a:pt x="979487" y="1298575"/>
                </a:cubicBezTo>
                <a:cubicBezTo>
                  <a:pt x="750887" y="1387475"/>
                  <a:pt x="225425" y="1395413"/>
                  <a:pt x="112712" y="1317625"/>
                </a:cubicBezTo>
                <a:cubicBezTo>
                  <a:pt x="0" y="1239838"/>
                  <a:pt x="207962" y="969962"/>
                  <a:pt x="293687" y="850900"/>
                </a:cubicBezTo>
                <a:close/>
              </a:path>
            </a:pathLst>
          </a:cu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Freeform 67"/>
          <p:cNvSpPr/>
          <p:nvPr/>
        </p:nvSpPr>
        <p:spPr>
          <a:xfrm>
            <a:off x="7133725" y="3847776"/>
            <a:ext cx="618470" cy="661950"/>
          </a:xfrm>
          <a:custGeom>
            <a:avLst/>
            <a:gdLst>
              <a:gd name="connsiteX0" fmla="*/ 293687 w 1487487"/>
              <a:gd name="connsiteY0" fmla="*/ 850900 h 1395413"/>
              <a:gd name="connsiteX1" fmla="*/ 627062 w 1487487"/>
              <a:gd name="connsiteY1" fmla="*/ 603250 h 1395413"/>
              <a:gd name="connsiteX2" fmla="*/ 198437 w 1487487"/>
              <a:gd name="connsiteY2" fmla="*/ 450850 h 1395413"/>
              <a:gd name="connsiteX3" fmla="*/ 160337 w 1487487"/>
              <a:gd name="connsiteY3" fmla="*/ 193675 h 1395413"/>
              <a:gd name="connsiteX4" fmla="*/ 960437 w 1487487"/>
              <a:gd name="connsiteY4" fmla="*/ 98425 h 1395413"/>
              <a:gd name="connsiteX5" fmla="*/ 1484312 w 1487487"/>
              <a:gd name="connsiteY5" fmla="*/ 784225 h 1395413"/>
              <a:gd name="connsiteX6" fmla="*/ 979487 w 1487487"/>
              <a:gd name="connsiteY6" fmla="*/ 1298575 h 1395413"/>
              <a:gd name="connsiteX7" fmla="*/ 112712 w 1487487"/>
              <a:gd name="connsiteY7" fmla="*/ 1317625 h 1395413"/>
              <a:gd name="connsiteX8" fmla="*/ 293687 w 1487487"/>
              <a:gd name="connsiteY8" fmla="*/ 850900 h 139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87487" h="1395413">
                <a:moveTo>
                  <a:pt x="293687" y="850900"/>
                </a:moveTo>
                <a:cubicBezTo>
                  <a:pt x="379412" y="731838"/>
                  <a:pt x="642937" y="669925"/>
                  <a:pt x="627062" y="603250"/>
                </a:cubicBezTo>
                <a:cubicBezTo>
                  <a:pt x="611187" y="536575"/>
                  <a:pt x="276224" y="519112"/>
                  <a:pt x="198437" y="450850"/>
                </a:cubicBezTo>
                <a:cubicBezTo>
                  <a:pt x="120650" y="382588"/>
                  <a:pt x="33337" y="252413"/>
                  <a:pt x="160337" y="193675"/>
                </a:cubicBezTo>
                <a:cubicBezTo>
                  <a:pt x="287337" y="134938"/>
                  <a:pt x="739775" y="0"/>
                  <a:pt x="960437" y="98425"/>
                </a:cubicBezTo>
                <a:cubicBezTo>
                  <a:pt x="1181099" y="196850"/>
                  <a:pt x="1481137" y="584200"/>
                  <a:pt x="1484312" y="784225"/>
                </a:cubicBezTo>
                <a:cubicBezTo>
                  <a:pt x="1487487" y="984250"/>
                  <a:pt x="1208087" y="1209675"/>
                  <a:pt x="979487" y="1298575"/>
                </a:cubicBezTo>
                <a:cubicBezTo>
                  <a:pt x="750887" y="1387475"/>
                  <a:pt x="225425" y="1395413"/>
                  <a:pt x="112712" y="1317625"/>
                </a:cubicBezTo>
                <a:cubicBezTo>
                  <a:pt x="0" y="1239838"/>
                  <a:pt x="207962" y="969962"/>
                  <a:pt x="293687" y="850900"/>
                </a:cubicBezTo>
                <a:close/>
              </a:path>
            </a:pathLst>
          </a:cu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7095445" y="3697484"/>
            <a:ext cx="1030310" cy="10671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/>
          <p:cNvSpPr/>
          <p:nvPr/>
        </p:nvSpPr>
        <p:spPr>
          <a:xfrm>
            <a:off x="2373942" y="5341319"/>
            <a:ext cx="3893838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id-ID" sz="2400" b="1" i="1" dirty="0">
                <a:solidFill>
                  <a:srgbClr val="7EB83B"/>
                </a:solidFill>
                <a:latin typeface="Arial Narrow" pitchFamily="34" charset="0"/>
              </a:rPr>
              <a:t>Tidak ada gejala</a:t>
            </a:r>
            <a:endParaRPr lang="en-GB" sz="2400" b="1" i="1" dirty="0">
              <a:solidFill>
                <a:srgbClr val="7EB83B"/>
              </a:solidFill>
              <a:latin typeface="Arial Narrow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063695" y="3741923"/>
            <a:ext cx="1523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dirty="0">
                <a:latin typeface="Arial Narrow" pitchFamily="34" charset="0"/>
              </a:rPr>
              <a:t>L</a:t>
            </a:r>
            <a:r>
              <a:rPr lang="en-GB" sz="2000" dirty="0" err="1">
                <a:latin typeface="Arial Narrow" pitchFamily="34" charset="0"/>
              </a:rPr>
              <a:t>evel</a:t>
            </a:r>
            <a:r>
              <a:rPr lang="en-GB" sz="2000" dirty="0">
                <a:latin typeface="Arial Narrow" pitchFamily="34" charset="0"/>
              </a:rPr>
              <a:t> </a:t>
            </a:r>
            <a:r>
              <a:rPr lang="id-ID" sz="2000" dirty="0">
                <a:latin typeface="Arial Narrow" pitchFamily="34" charset="0"/>
              </a:rPr>
              <a:t>rendah </a:t>
            </a:r>
            <a:r>
              <a:rPr lang="en-GB" sz="2000" dirty="0">
                <a:latin typeface="Arial Narrow" pitchFamily="34" charset="0"/>
              </a:rPr>
              <a:t>A</a:t>
            </a:r>
            <a:r>
              <a:rPr lang="id-ID" sz="2000" dirty="0">
                <a:latin typeface="Arial Narrow" pitchFamily="34" charset="0"/>
              </a:rPr>
              <a:t>g</a:t>
            </a:r>
            <a:r>
              <a:rPr lang="en-GB" sz="2000" dirty="0">
                <a:latin typeface="Arial Narrow" pitchFamily="34" charset="0"/>
              </a:rPr>
              <a:t>/A</a:t>
            </a:r>
            <a:r>
              <a:rPr lang="id-ID" sz="2000" dirty="0">
                <a:latin typeface="Arial Narrow" pitchFamily="34" charset="0"/>
              </a:rPr>
              <a:t>b kompleks</a:t>
            </a:r>
            <a:endParaRPr lang="en-GB" sz="2000" dirty="0">
              <a:latin typeface="Arial Narrow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221604" y="4661796"/>
            <a:ext cx="40954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000" dirty="0">
                <a:latin typeface="Arial Narrow" pitchFamily="34" charset="0"/>
              </a:rPr>
              <a:t>Kompleks Ag/Ab</a:t>
            </a:r>
            <a:r>
              <a:rPr lang="en-GB" sz="2000" dirty="0">
                <a:latin typeface="Arial Narrow" pitchFamily="34" charset="0"/>
              </a:rPr>
              <a:t> </a:t>
            </a:r>
            <a:r>
              <a:rPr lang="id-ID" sz="2000" dirty="0">
                <a:latin typeface="Arial Narrow" pitchFamily="34" charset="0"/>
              </a:rPr>
              <a:t>dihilangkan oleh </a:t>
            </a:r>
            <a:r>
              <a:rPr lang="en-GB" sz="2000" dirty="0">
                <a:latin typeface="Arial Narrow" pitchFamily="34" charset="0"/>
              </a:rPr>
              <a:t> macrophages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634548" y="2813675"/>
            <a:ext cx="18510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000" dirty="0">
                <a:latin typeface="Arial Narrow" pitchFamily="34" charset="0"/>
              </a:rPr>
              <a:t>Sistim Imun </a:t>
            </a:r>
          </a:p>
          <a:p>
            <a:pPr algn="ctr"/>
            <a:r>
              <a:rPr lang="id-ID" sz="2000" dirty="0">
                <a:latin typeface="Arial Narrow" pitchFamily="34" charset="0"/>
              </a:rPr>
              <a:t>Sehat</a:t>
            </a:r>
            <a:endParaRPr lang="en-GB" sz="20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612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94172E-6 L 5E-6 0.2257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28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94172E-6 L 5E-6 0.2257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28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937 -0.13056 L 0.00764 -0.09051 C 0.0217 -0.08149 0.04271 -0.07663 0.06458 -0.07663 C 0.08958 -0.07663 0.10955 -0.08149 0.12361 -0.09051 L 0.19063 -0.13056 " pathEditMode="relative" rAng="0" ptsTypes="FffFF">
                                      <p:cBhvr>
                                        <p:cTn id="1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951 -0.08187 L 0.0375 -0.04186 C 0.05156 -0.03284 0.07257 -0.02799 0.09444 -0.02799 C 0.11944 -0.02799 0.13941 -0.03284 0.15347 -0.04186 L 0.22049 -0.08187 " pathEditMode="relative" rAng="0" ptsTypes="FffFF">
                                      <p:cBhvr>
                                        <p:cTn id="1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4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625 -0.03099 L 0.01077 -0.071 C 0.02483 -0.08002 0.04584 -0.08487 0.06771 -0.08487 C 0.09271 -0.08487 0.11268 -0.08002 0.12674 -0.071 L 0.19375 -0.03099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270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26441 -0.00833 L -0.19739 0.03168 C -0.18333 0.0407 -0.16232 0.04556 -0.14045 0.04556 C -0.11545 0.04556 -0.09548 0.0407 -0.08142 0.03168 L -0.01441 -0.00833 " pathEditMode="relative" rAng="0" ptsTypes="FffFF">
                                      <p:cBhvr>
                                        <p:cTn id="16" dur="2000" spd="-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23386 0.01041 L -0.16684 0.05042 C -0.15278 0.05944 -0.13177 0.0643 -0.1099 0.0643 C -0.0849 0.0643 -0.06493 0.05944 -0.05087 0.05042 L 0.01614 0.01041 " pathEditMode="relative" rAng="0" ptsTypes="FffFF">
                                      <p:cBhvr>
                                        <p:cTn id="18" dur="2000" spd="-10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4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2658 0.02267 L -0.19878 -0.01734 C -0.18472 -0.02636 -0.16371 -0.03122 -0.14184 -0.03122 C -0.11684 -0.03122 -0.09687 -0.02636 -0.08281 -0.01734 L -0.0158 0.02267 " pathEditMode="relative" rAng="0" ptsTypes="FffFF">
                                      <p:cBhvr>
                                        <p:cTn id="20" dur="2000" spd="-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27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219 -0.003 L -0.32778 0.03701 C -0.30365 0.04603 -0.26771 0.05088 -0.23038 0.05088 C -0.18768 0.05088 -0.15347 0.04603 -0.12934 0.03701 L -0.01476 -0.003 " pathEditMode="relative" rAng="0" ptsTypes="FffFF">
                                      <p:cBhvr>
                                        <p:cTn id="27" dur="2000" spd="-100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72" y="2683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2.77521E-7 L -0.18316 0.04001 C -0.16909 0.04903 -0.14809 0.05389 -0.12621 0.05389 C -0.10121 0.05389 -0.08125 0.04903 -0.06718 0.04001 L -2.77778E-6 2.77521E-7 " pathEditMode="relative" rAng="0" ptsTypes="FffFF">
                                      <p:cBhvr>
                                        <p:cTn id="29" dur="2000" spd="-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 animBg="1"/>
      <p:bldP spid="58" grpId="0" animBg="1"/>
      <p:bldP spid="62" grpId="0" animBg="1"/>
      <p:bldP spid="63" grpId="0" animBg="1"/>
      <p:bldP spid="64" grpId="0" animBg="1"/>
      <p:bldP spid="65" grpId="0" animBg="1"/>
      <p:bldP spid="67" grpId="0" animBg="1"/>
      <p:bldP spid="68" grpId="0" animBg="1"/>
      <p:bldP spid="71" grpId="0" animBg="1"/>
      <p:bldP spid="72" grpId="0"/>
      <p:bldP spid="7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78"/>
          <p:cNvGrpSpPr/>
          <p:nvPr/>
        </p:nvGrpSpPr>
        <p:grpSpPr>
          <a:xfrm>
            <a:off x="2506917" y="2901850"/>
            <a:ext cx="4095480" cy="443385"/>
            <a:chOff x="1485900" y="2514599"/>
            <a:chExt cx="3381375" cy="333375"/>
          </a:xfrm>
        </p:grpSpPr>
        <p:grpSp>
          <p:nvGrpSpPr>
            <p:cNvPr id="67" name="Group 47"/>
            <p:cNvGrpSpPr/>
            <p:nvPr/>
          </p:nvGrpSpPr>
          <p:grpSpPr>
            <a:xfrm>
              <a:off x="1485899" y="2514599"/>
              <a:ext cx="1733549" cy="333375"/>
              <a:chOff x="1485900" y="1814513"/>
              <a:chExt cx="4285720" cy="1033462"/>
            </a:xfrm>
          </p:grpSpPr>
          <p:grpSp>
            <p:nvGrpSpPr>
              <p:cNvPr id="81" name="Group 10"/>
              <p:cNvGrpSpPr/>
              <p:nvPr/>
            </p:nvGrpSpPr>
            <p:grpSpPr>
              <a:xfrm>
                <a:off x="3562350" y="1814513"/>
                <a:ext cx="1000125" cy="1023937"/>
                <a:chOff x="887412" y="1938338"/>
                <a:chExt cx="2093913" cy="2027237"/>
              </a:xfrm>
            </p:grpSpPr>
            <p:sp>
              <p:nvSpPr>
                <p:cNvPr id="91" name="Freeform 6"/>
                <p:cNvSpPr/>
                <p:nvPr/>
              </p:nvSpPr>
              <p:spPr>
                <a:xfrm>
                  <a:off x="887412" y="1938338"/>
                  <a:ext cx="2093913" cy="2027237"/>
                </a:xfrm>
                <a:custGeom>
                  <a:avLst/>
                  <a:gdLst>
                    <a:gd name="connsiteX0" fmla="*/ 300037 w 2451099"/>
                    <a:gd name="connsiteY0" fmla="*/ 1957387 h 2179637"/>
                    <a:gd name="connsiteX1" fmla="*/ 328612 w 2451099"/>
                    <a:gd name="connsiteY1" fmla="*/ 900112 h 2179637"/>
                    <a:gd name="connsiteX2" fmla="*/ 471487 w 2451099"/>
                    <a:gd name="connsiteY2" fmla="*/ 804862 h 2179637"/>
                    <a:gd name="connsiteX3" fmla="*/ 585787 w 2451099"/>
                    <a:gd name="connsiteY3" fmla="*/ 157162 h 2179637"/>
                    <a:gd name="connsiteX4" fmla="*/ 747712 w 2451099"/>
                    <a:gd name="connsiteY4" fmla="*/ 204787 h 2179637"/>
                    <a:gd name="connsiteX5" fmla="*/ 747712 w 2451099"/>
                    <a:gd name="connsiteY5" fmla="*/ 862012 h 2179637"/>
                    <a:gd name="connsiteX6" fmla="*/ 947737 w 2451099"/>
                    <a:gd name="connsiteY6" fmla="*/ 890587 h 2179637"/>
                    <a:gd name="connsiteX7" fmla="*/ 985837 w 2451099"/>
                    <a:gd name="connsiteY7" fmla="*/ 147637 h 2179637"/>
                    <a:gd name="connsiteX8" fmla="*/ 1195387 w 2451099"/>
                    <a:gd name="connsiteY8" fmla="*/ 128587 h 2179637"/>
                    <a:gd name="connsiteX9" fmla="*/ 1195387 w 2451099"/>
                    <a:gd name="connsiteY9" fmla="*/ 919162 h 2179637"/>
                    <a:gd name="connsiteX10" fmla="*/ 1395412 w 2451099"/>
                    <a:gd name="connsiteY10" fmla="*/ 747712 h 2179637"/>
                    <a:gd name="connsiteX11" fmla="*/ 1366837 w 2451099"/>
                    <a:gd name="connsiteY11" fmla="*/ 147637 h 2179637"/>
                    <a:gd name="connsiteX12" fmla="*/ 1519237 w 2451099"/>
                    <a:gd name="connsiteY12" fmla="*/ 138112 h 2179637"/>
                    <a:gd name="connsiteX13" fmla="*/ 1538287 w 2451099"/>
                    <a:gd name="connsiteY13" fmla="*/ 871537 h 2179637"/>
                    <a:gd name="connsiteX14" fmla="*/ 1681162 w 2451099"/>
                    <a:gd name="connsiteY14" fmla="*/ 928687 h 2179637"/>
                    <a:gd name="connsiteX15" fmla="*/ 1709737 w 2451099"/>
                    <a:gd name="connsiteY15" fmla="*/ 138112 h 2179637"/>
                    <a:gd name="connsiteX16" fmla="*/ 1871662 w 2451099"/>
                    <a:gd name="connsiteY16" fmla="*/ 185737 h 2179637"/>
                    <a:gd name="connsiteX17" fmla="*/ 1852612 w 2451099"/>
                    <a:gd name="connsiteY17" fmla="*/ 919162 h 2179637"/>
                    <a:gd name="connsiteX18" fmla="*/ 2043112 w 2451099"/>
                    <a:gd name="connsiteY18" fmla="*/ 966787 h 2179637"/>
                    <a:gd name="connsiteX19" fmla="*/ 2090737 w 2451099"/>
                    <a:gd name="connsiteY19" fmla="*/ 166687 h 2179637"/>
                    <a:gd name="connsiteX20" fmla="*/ 2214562 w 2451099"/>
                    <a:gd name="connsiteY20" fmla="*/ 242887 h 2179637"/>
                    <a:gd name="connsiteX21" fmla="*/ 2138362 w 2451099"/>
                    <a:gd name="connsiteY21" fmla="*/ 966787 h 2179637"/>
                    <a:gd name="connsiteX22" fmla="*/ 2243137 w 2451099"/>
                    <a:gd name="connsiteY22" fmla="*/ 947737 h 2179637"/>
                    <a:gd name="connsiteX23" fmla="*/ 2243137 w 2451099"/>
                    <a:gd name="connsiteY23" fmla="*/ 1995487 h 2179637"/>
                    <a:gd name="connsiteX24" fmla="*/ 2128837 w 2451099"/>
                    <a:gd name="connsiteY24" fmla="*/ 2052637 h 2179637"/>
                    <a:gd name="connsiteX25" fmla="*/ 300037 w 2451099"/>
                    <a:gd name="connsiteY25" fmla="*/ 1957387 h 2179637"/>
                    <a:gd name="connsiteX0" fmla="*/ 322262 w 2473324"/>
                    <a:gd name="connsiteY0" fmla="*/ 1957387 h 2179637"/>
                    <a:gd name="connsiteX1" fmla="*/ 217487 w 2473324"/>
                    <a:gd name="connsiteY1" fmla="*/ 1814512 h 2179637"/>
                    <a:gd name="connsiteX2" fmla="*/ 350837 w 2473324"/>
                    <a:gd name="connsiteY2" fmla="*/ 900112 h 2179637"/>
                    <a:gd name="connsiteX3" fmla="*/ 493712 w 2473324"/>
                    <a:gd name="connsiteY3" fmla="*/ 804862 h 2179637"/>
                    <a:gd name="connsiteX4" fmla="*/ 608012 w 2473324"/>
                    <a:gd name="connsiteY4" fmla="*/ 157162 h 2179637"/>
                    <a:gd name="connsiteX5" fmla="*/ 769937 w 2473324"/>
                    <a:gd name="connsiteY5" fmla="*/ 204787 h 2179637"/>
                    <a:gd name="connsiteX6" fmla="*/ 769937 w 2473324"/>
                    <a:gd name="connsiteY6" fmla="*/ 862012 h 2179637"/>
                    <a:gd name="connsiteX7" fmla="*/ 969962 w 2473324"/>
                    <a:gd name="connsiteY7" fmla="*/ 890587 h 2179637"/>
                    <a:gd name="connsiteX8" fmla="*/ 1008062 w 2473324"/>
                    <a:gd name="connsiteY8" fmla="*/ 147637 h 2179637"/>
                    <a:gd name="connsiteX9" fmla="*/ 1217612 w 2473324"/>
                    <a:gd name="connsiteY9" fmla="*/ 128587 h 2179637"/>
                    <a:gd name="connsiteX10" fmla="*/ 1217612 w 2473324"/>
                    <a:gd name="connsiteY10" fmla="*/ 919162 h 2179637"/>
                    <a:gd name="connsiteX11" fmla="*/ 1417637 w 2473324"/>
                    <a:gd name="connsiteY11" fmla="*/ 747712 h 2179637"/>
                    <a:gd name="connsiteX12" fmla="*/ 1389062 w 2473324"/>
                    <a:gd name="connsiteY12" fmla="*/ 147637 h 2179637"/>
                    <a:gd name="connsiteX13" fmla="*/ 1541462 w 2473324"/>
                    <a:gd name="connsiteY13" fmla="*/ 138112 h 2179637"/>
                    <a:gd name="connsiteX14" fmla="*/ 1560512 w 2473324"/>
                    <a:gd name="connsiteY14" fmla="*/ 871537 h 2179637"/>
                    <a:gd name="connsiteX15" fmla="*/ 1703387 w 2473324"/>
                    <a:gd name="connsiteY15" fmla="*/ 928687 h 2179637"/>
                    <a:gd name="connsiteX16" fmla="*/ 1731962 w 2473324"/>
                    <a:gd name="connsiteY16" fmla="*/ 138112 h 2179637"/>
                    <a:gd name="connsiteX17" fmla="*/ 1893887 w 2473324"/>
                    <a:gd name="connsiteY17" fmla="*/ 185737 h 2179637"/>
                    <a:gd name="connsiteX18" fmla="*/ 1874837 w 2473324"/>
                    <a:gd name="connsiteY18" fmla="*/ 919162 h 2179637"/>
                    <a:gd name="connsiteX19" fmla="*/ 2065337 w 2473324"/>
                    <a:gd name="connsiteY19" fmla="*/ 966787 h 2179637"/>
                    <a:gd name="connsiteX20" fmla="*/ 2112962 w 2473324"/>
                    <a:gd name="connsiteY20" fmla="*/ 166687 h 2179637"/>
                    <a:gd name="connsiteX21" fmla="*/ 2236787 w 2473324"/>
                    <a:gd name="connsiteY21" fmla="*/ 242887 h 2179637"/>
                    <a:gd name="connsiteX22" fmla="*/ 2160587 w 2473324"/>
                    <a:gd name="connsiteY22" fmla="*/ 966787 h 2179637"/>
                    <a:gd name="connsiteX23" fmla="*/ 2265362 w 2473324"/>
                    <a:gd name="connsiteY23" fmla="*/ 947737 h 2179637"/>
                    <a:gd name="connsiteX24" fmla="*/ 2265362 w 2473324"/>
                    <a:gd name="connsiteY24" fmla="*/ 1995487 h 2179637"/>
                    <a:gd name="connsiteX25" fmla="*/ 2151062 w 2473324"/>
                    <a:gd name="connsiteY25" fmla="*/ 2052637 h 2179637"/>
                    <a:gd name="connsiteX26" fmla="*/ 322262 w 2473324"/>
                    <a:gd name="connsiteY26" fmla="*/ 1957387 h 2179637"/>
                    <a:gd name="connsiteX0" fmla="*/ 322262 w 2474912"/>
                    <a:gd name="connsiteY0" fmla="*/ 1957387 h 2070099"/>
                    <a:gd name="connsiteX1" fmla="*/ 217487 w 2474912"/>
                    <a:gd name="connsiteY1" fmla="*/ 1814512 h 2070099"/>
                    <a:gd name="connsiteX2" fmla="*/ 350837 w 2474912"/>
                    <a:gd name="connsiteY2" fmla="*/ 900112 h 2070099"/>
                    <a:gd name="connsiteX3" fmla="*/ 493712 w 2474912"/>
                    <a:gd name="connsiteY3" fmla="*/ 804862 h 2070099"/>
                    <a:gd name="connsiteX4" fmla="*/ 608012 w 2474912"/>
                    <a:gd name="connsiteY4" fmla="*/ 157162 h 2070099"/>
                    <a:gd name="connsiteX5" fmla="*/ 769937 w 2474912"/>
                    <a:gd name="connsiteY5" fmla="*/ 204787 h 2070099"/>
                    <a:gd name="connsiteX6" fmla="*/ 769937 w 2474912"/>
                    <a:gd name="connsiteY6" fmla="*/ 862012 h 2070099"/>
                    <a:gd name="connsiteX7" fmla="*/ 969962 w 2474912"/>
                    <a:gd name="connsiteY7" fmla="*/ 890587 h 2070099"/>
                    <a:gd name="connsiteX8" fmla="*/ 1008062 w 2474912"/>
                    <a:gd name="connsiteY8" fmla="*/ 147637 h 2070099"/>
                    <a:gd name="connsiteX9" fmla="*/ 1217612 w 2474912"/>
                    <a:gd name="connsiteY9" fmla="*/ 128587 h 2070099"/>
                    <a:gd name="connsiteX10" fmla="*/ 1217612 w 2474912"/>
                    <a:gd name="connsiteY10" fmla="*/ 919162 h 2070099"/>
                    <a:gd name="connsiteX11" fmla="*/ 1417637 w 2474912"/>
                    <a:gd name="connsiteY11" fmla="*/ 747712 h 2070099"/>
                    <a:gd name="connsiteX12" fmla="*/ 1389062 w 2474912"/>
                    <a:gd name="connsiteY12" fmla="*/ 147637 h 2070099"/>
                    <a:gd name="connsiteX13" fmla="*/ 1541462 w 2474912"/>
                    <a:gd name="connsiteY13" fmla="*/ 138112 h 2070099"/>
                    <a:gd name="connsiteX14" fmla="*/ 1560512 w 2474912"/>
                    <a:gd name="connsiteY14" fmla="*/ 871537 h 2070099"/>
                    <a:gd name="connsiteX15" fmla="*/ 1703387 w 2474912"/>
                    <a:gd name="connsiteY15" fmla="*/ 928687 h 2070099"/>
                    <a:gd name="connsiteX16" fmla="*/ 1731962 w 2474912"/>
                    <a:gd name="connsiteY16" fmla="*/ 138112 h 2070099"/>
                    <a:gd name="connsiteX17" fmla="*/ 1893887 w 2474912"/>
                    <a:gd name="connsiteY17" fmla="*/ 185737 h 2070099"/>
                    <a:gd name="connsiteX18" fmla="*/ 1874837 w 2474912"/>
                    <a:gd name="connsiteY18" fmla="*/ 919162 h 2070099"/>
                    <a:gd name="connsiteX19" fmla="*/ 2065337 w 2474912"/>
                    <a:gd name="connsiteY19" fmla="*/ 966787 h 2070099"/>
                    <a:gd name="connsiteX20" fmla="*/ 2112962 w 2474912"/>
                    <a:gd name="connsiteY20" fmla="*/ 166687 h 2070099"/>
                    <a:gd name="connsiteX21" fmla="*/ 2236787 w 2474912"/>
                    <a:gd name="connsiteY21" fmla="*/ 242887 h 2070099"/>
                    <a:gd name="connsiteX22" fmla="*/ 2160587 w 2474912"/>
                    <a:gd name="connsiteY22" fmla="*/ 966787 h 2070099"/>
                    <a:gd name="connsiteX23" fmla="*/ 2265362 w 2474912"/>
                    <a:gd name="connsiteY23" fmla="*/ 947737 h 2070099"/>
                    <a:gd name="connsiteX24" fmla="*/ 2265362 w 2474912"/>
                    <a:gd name="connsiteY24" fmla="*/ 1852612 h 2070099"/>
                    <a:gd name="connsiteX25" fmla="*/ 2151062 w 2474912"/>
                    <a:gd name="connsiteY25" fmla="*/ 2052637 h 2070099"/>
                    <a:gd name="connsiteX26" fmla="*/ 322262 w 2474912"/>
                    <a:gd name="connsiteY26" fmla="*/ 1957387 h 2070099"/>
                    <a:gd name="connsiteX0" fmla="*/ 323850 w 2486025"/>
                    <a:gd name="connsiteY0" fmla="*/ 1957387 h 2027237"/>
                    <a:gd name="connsiteX1" fmla="*/ 219075 w 2486025"/>
                    <a:gd name="connsiteY1" fmla="*/ 1814512 h 2027237"/>
                    <a:gd name="connsiteX2" fmla="*/ 352425 w 2486025"/>
                    <a:gd name="connsiteY2" fmla="*/ 900112 h 2027237"/>
                    <a:gd name="connsiteX3" fmla="*/ 495300 w 2486025"/>
                    <a:gd name="connsiteY3" fmla="*/ 804862 h 2027237"/>
                    <a:gd name="connsiteX4" fmla="*/ 609600 w 2486025"/>
                    <a:gd name="connsiteY4" fmla="*/ 157162 h 2027237"/>
                    <a:gd name="connsiteX5" fmla="*/ 771525 w 2486025"/>
                    <a:gd name="connsiteY5" fmla="*/ 204787 h 2027237"/>
                    <a:gd name="connsiteX6" fmla="*/ 771525 w 2486025"/>
                    <a:gd name="connsiteY6" fmla="*/ 862012 h 2027237"/>
                    <a:gd name="connsiteX7" fmla="*/ 971550 w 2486025"/>
                    <a:gd name="connsiteY7" fmla="*/ 890587 h 2027237"/>
                    <a:gd name="connsiteX8" fmla="*/ 1009650 w 2486025"/>
                    <a:gd name="connsiteY8" fmla="*/ 147637 h 2027237"/>
                    <a:gd name="connsiteX9" fmla="*/ 1219200 w 2486025"/>
                    <a:gd name="connsiteY9" fmla="*/ 128587 h 2027237"/>
                    <a:gd name="connsiteX10" fmla="*/ 1219200 w 2486025"/>
                    <a:gd name="connsiteY10" fmla="*/ 919162 h 2027237"/>
                    <a:gd name="connsiteX11" fmla="*/ 1419225 w 2486025"/>
                    <a:gd name="connsiteY11" fmla="*/ 747712 h 2027237"/>
                    <a:gd name="connsiteX12" fmla="*/ 1390650 w 2486025"/>
                    <a:gd name="connsiteY12" fmla="*/ 147637 h 2027237"/>
                    <a:gd name="connsiteX13" fmla="*/ 1543050 w 2486025"/>
                    <a:gd name="connsiteY13" fmla="*/ 138112 h 2027237"/>
                    <a:gd name="connsiteX14" fmla="*/ 1562100 w 2486025"/>
                    <a:gd name="connsiteY14" fmla="*/ 871537 h 2027237"/>
                    <a:gd name="connsiteX15" fmla="*/ 1704975 w 2486025"/>
                    <a:gd name="connsiteY15" fmla="*/ 928687 h 2027237"/>
                    <a:gd name="connsiteX16" fmla="*/ 1733550 w 2486025"/>
                    <a:gd name="connsiteY16" fmla="*/ 138112 h 2027237"/>
                    <a:gd name="connsiteX17" fmla="*/ 1895475 w 2486025"/>
                    <a:gd name="connsiteY17" fmla="*/ 185737 h 2027237"/>
                    <a:gd name="connsiteX18" fmla="*/ 1876425 w 2486025"/>
                    <a:gd name="connsiteY18" fmla="*/ 919162 h 2027237"/>
                    <a:gd name="connsiteX19" fmla="*/ 2066925 w 2486025"/>
                    <a:gd name="connsiteY19" fmla="*/ 966787 h 2027237"/>
                    <a:gd name="connsiteX20" fmla="*/ 2114550 w 2486025"/>
                    <a:gd name="connsiteY20" fmla="*/ 166687 h 2027237"/>
                    <a:gd name="connsiteX21" fmla="*/ 2238375 w 2486025"/>
                    <a:gd name="connsiteY21" fmla="*/ 242887 h 2027237"/>
                    <a:gd name="connsiteX22" fmla="*/ 2162175 w 2486025"/>
                    <a:gd name="connsiteY22" fmla="*/ 966787 h 2027237"/>
                    <a:gd name="connsiteX23" fmla="*/ 2266950 w 2486025"/>
                    <a:gd name="connsiteY23" fmla="*/ 947737 h 2027237"/>
                    <a:gd name="connsiteX24" fmla="*/ 2266950 w 2486025"/>
                    <a:gd name="connsiteY24" fmla="*/ 1852612 h 2027237"/>
                    <a:gd name="connsiteX25" fmla="*/ 2162175 w 2486025"/>
                    <a:gd name="connsiteY25" fmla="*/ 1995487 h 2027237"/>
                    <a:gd name="connsiteX26" fmla="*/ 323850 w 2486025"/>
                    <a:gd name="connsiteY26" fmla="*/ 1957387 h 2027237"/>
                    <a:gd name="connsiteX0" fmla="*/ 323850 w 2295525"/>
                    <a:gd name="connsiteY0" fmla="*/ 1957387 h 2027237"/>
                    <a:gd name="connsiteX1" fmla="*/ 219075 w 2295525"/>
                    <a:gd name="connsiteY1" fmla="*/ 1814512 h 2027237"/>
                    <a:gd name="connsiteX2" fmla="*/ 352425 w 2295525"/>
                    <a:gd name="connsiteY2" fmla="*/ 900112 h 2027237"/>
                    <a:gd name="connsiteX3" fmla="*/ 495300 w 2295525"/>
                    <a:gd name="connsiteY3" fmla="*/ 804862 h 2027237"/>
                    <a:gd name="connsiteX4" fmla="*/ 609600 w 2295525"/>
                    <a:gd name="connsiteY4" fmla="*/ 157162 h 2027237"/>
                    <a:gd name="connsiteX5" fmla="*/ 771525 w 2295525"/>
                    <a:gd name="connsiteY5" fmla="*/ 204787 h 2027237"/>
                    <a:gd name="connsiteX6" fmla="*/ 771525 w 2295525"/>
                    <a:gd name="connsiteY6" fmla="*/ 862012 h 2027237"/>
                    <a:gd name="connsiteX7" fmla="*/ 971550 w 2295525"/>
                    <a:gd name="connsiteY7" fmla="*/ 890587 h 2027237"/>
                    <a:gd name="connsiteX8" fmla="*/ 1009650 w 2295525"/>
                    <a:gd name="connsiteY8" fmla="*/ 147637 h 2027237"/>
                    <a:gd name="connsiteX9" fmla="*/ 1219200 w 2295525"/>
                    <a:gd name="connsiteY9" fmla="*/ 128587 h 2027237"/>
                    <a:gd name="connsiteX10" fmla="*/ 1219200 w 2295525"/>
                    <a:gd name="connsiteY10" fmla="*/ 919162 h 2027237"/>
                    <a:gd name="connsiteX11" fmla="*/ 1419225 w 2295525"/>
                    <a:gd name="connsiteY11" fmla="*/ 747712 h 2027237"/>
                    <a:gd name="connsiteX12" fmla="*/ 1390650 w 2295525"/>
                    <a:gd name="connsiteY12" fmla="*/ 147637 h 2027237"/>
                    <a:gd name="connsiteX13" fmla="*/ 1543050 w 2295525"/>
                    <a:gd name="connsiteY13" fmla="*/ 138112 h 2027237"/>
                    <a:gd name="connsiteX14" fmla="*/ 1562100 w 2295525"/>
                    <a:gd name="connsiteY14" fmla="*/ 871537 h 2027237"/>
                    <a:gd name="connsiteX15" fmla="*/ 1704975 w 2295525"/>
                    <a:gd name="connsiteY15" fmla="*/ 928687 h 2027237"/>
                    <a:gd name="connsiteX16" fmla="*/ 1733550 w 2295525"/>
                    <a:gd name="connsiteY16" fmla="*/ 138112 h 2027237"/>
                    <a:gd name="connsiteX17" fmla="*/ 1895475 w 2295525"/>
                    <a:gd name="connsiteY17" fmla="*/ 185737 h 2027237"/>
                    <a:gd name="connsiteX18" fmla="*/ 1876425 w 2295525"/>
                    <a:gd name="connsiteY18" fmla="*/ 919162 h 2027237"/>
                    <a:gd name="connsiteX19" fmla="*/ 2066925 w 2295525"/>
                    <a:gd name="connsiteY19" fmla="*/ 966787 h 2027237"/>
                    <a:gd name="connsiteX20" fmla="*/ 2114550 w 2295525"/>
                    <a:gd name="connsiteY20" fmla="*/ 166687 h 2027237"/>
                    <a:gd name="connsiteX21" fmla="*/ 2238375 w 2295525"/>
                    <a:gd name="connsiteY21" fmla="*/ 242887 h 2027237"/>
                    <a:gd name="connsiteX22" fmla="*/ 2162175 w 2295525"/>
                    <a:gd name="connsiteY22" fmla="*/ 966787 h 2027237"/>
                    <a:gd name="connsiteX23" fmla="*/ 2266950 w 2295525"/>
                    <a:gd name="connsiteY23" fmla="*/ 947737 h 2027237"/>
                    <a:gd name="connsiteX24" fmla="*/ 2266950 w 2295525"/>
                    <a:gd name="connsiteY24" fmla="*/ 1852612 h 2027237"/>
                    <a:gd name="connsiteX25" fmla="*/ 2162175 w 2295525"/>
                    <a:gd name="connsiteY25" fmla="*/ 1995487 h 2027237"/>
                    <a:gd name="connsiteX26" fmla="*/ 323850 w 2295525"/>
                    <a:gd name="connsiteY26" fmla="*/ 1957387 h 2027237"/>
                    <a:gd name="connsiteX0" fmla="*/ 323850 w 2371725"/>
                    <a:gd name="connsiteY0" fmla="*/ 1957387 h 2027237"/>
                    <a:gd name="connsiteX1" fmla="*/ 219075 w 2371725"/>
                    <a:gd name="connsiteY1" fmla="*/ 1814512 h 2027237"/>
                    <a:gd name="connsiteX2" fmla="*/ 352425 w 2371725"/>
                    <a:gd name="connsiteY2" fmla="*/ 900112 h 2027237"/>
                    <a:gd name="connsiteX3" fmla="*/ 495300 w 2371725"/>
                    <a:gd name="connsiteY3" fmla="*/ 804862 h 2027237"/>
                    <a:gd name="connsiteX4" fmla="*/ 609600 w 2371725"/>
                    <a:gd name="connsiteY4" fmla="*/ 157162 h 2027237"/>
                    <a:gd name="connsiteX5" fmla="*/ 771525 w 2371725"/>
                    <a:gd name="connsiteY5" fmla="*/ 204787 h 2027237"/>
                    <a:gd name="connsiteX6" fmla="*/ 771525 w 2371725"/>
                    <a:gd name="connsiteY6" fmla="*/ 862012 h 2027237"/>
                    <a:gd name="connsiteX7" fmla="*/ 971550 w 2371725"/>
                    <a:gd name="connsiteY7" fmla="*/ 890587 h 2027237"/>
                    <a:gd name="connsiteX8" fmla="*/ 1009650 w 2371725"/>
                    <a:gd name="connsiteY8" fmla="*/ 147637 h 2027237"/>
                    <a:gd name="connsiteX9" fmla="*/ 1219200 w 2371725"/>
                    <a:gd name="connsiteY9" fmla="*/ 128587 h 2027237"/>
                    <a:gd name="connsiteX10" fmla="*/ 1219200 w 2371725"/>
                    <a:gd name="connsiteY10" fmla="*/ 919162 h 2027237"/>
                    <a:gd name="connsiteX11" fmla="*/ 1419225 w 2371725"/>
                    <a:gd name="connsiteY11" fmla="*/ 747712 h 2027237"/>
                    <a:gd name="connsiteX12" fmla="*/ 1390650 w 2371725"/>
                    <a:gd name="connsiteY12" fmla="*/ 147637 h 2027237"/>
                    <a:gd name="connsiteX13" fmla="*/ 1543050 w 2371725"/>
                    <a:gd name="connsiteY13" fmla="*/ 138112 h 2027237"/>
                    <a:gd name="connsiteX14" fmla="*/ 1562100 w 2371725"/>
                    <a:gd name="connsiteY14" fmla="*/ 871537 h 2027237"/>
                    <a:gd name="connsiteX15" fmla="*/ 1704975 w 2371725"/>
                    <a:gd name="connsiteY15" fmla="*/ 928687 h 2027237"/>
                    <a:gd name="connsiteX16" fmla="*/ 1733550 w 2371725"/>
                    <a:gd name="connsiteY16" fmla="*/ 138112 h 2027237"/>
                    <a:gd name="connsiteX17" fmla="*/ 1895475 w 2371725"/>
                    <a:gd name="connsiteY17" fmla="*/ 185737 h 2027237"/>
                    <a:gd name="connsiteX18" fmla="*/ 1876425 w 2371725"/>
                    <a:gd name="connsiteY18" fmla="*/ 919162 h 2027237"/>
                    <a:gd name="connsiteX19" fmla="*/ 2066925 w 2371725"/>
                    <a:gd name="connsiteY19" fmla="*/ 966787 h 2027237"/>
                    <a:gd name="connsiteX20" fmla="*/ 2114550 w 2371725"/>
                    <a:gd name="connsiteY20" fmla="*/ 166687 h 2027237"/>
                    <a:gd name="connsiteX21" fmla="*/ 2238375 w 2371725"/>
                    <a:gd name="connsiteY21" fmla="*/ 242887 h 2027237"/>
                    <a:gd name="connsiteX22" fmla="*/ 2162175 w 2371725"/>
                    <a:gd name="connsiteY22" fmla="*/ 966787 h 2027237"/>
                    <a:gd name="connsiteX23" fmla="*/ 2266950 w 2371725"/>
                    <a:gd name="connsiteY23" fmla="*/ 947737 h 2027237"/>
                    <a:gd name="connsiteX24" fmla="*/ 2266950 w 2371725"/>
                    <a:gd name="connsiteY24" fmla="*/ 1852612 h 2027237"/>
                    <a:gd name="connsiteX25" fmla="*/ 2162175 w 2371725"/>
                    <a:gd name="connsiteY25" fmla="*/ 1995487 h 2027237"/>
                    <a:gd name="connsiteX26" fmla="*/ 323850 w 2371725"/>
                    <a:gd name="connsiteY26" fmla="*/ 1957387 h 2027237"/>
                    <a:gd name="connsiteX0" fmla="*/ 388938 w 2189163"/>
                    <a:gd name="connsiteY0" fmla="*/ 1966912 h 2027237"/>
                    <a:gd name="connsiteX1" fmla="*/ 36513 w 2189163"/>
                    <a:gd name="connsiteY1" fmla="*/ 1814512 h 2027237"/>
                    <a:gd name="connsiteX2" fmla="*/ 169863 w 2189163"/>
                    <a:gd name="connsiteY2" fmla="*/ 900112 h 2027237"/>
                    <a:gd name="connsiteX3" fmla="*/ 312738 w 2189163"/>
                    <a:gd name="connsiteY3" fmla="*/ 804862 h 2027237"/>
                    <a:gd name="connsiteX4" fmla="*/ 427038 w 2189163"/>
                    <a:gd name="connsiteY4" fmla="*/ 157162 h 2027237"/>
                    <a:gd name="connsiteX5" fmla="*/ 588963 w 2189163"/>
                    <a:gd name="connsiteY5" fmla="*/ 204787 h 2027237"/>
                    <a:gd name="connsiteX6" fmla="*/ 588963 w 2189163"/>
                    <a:gd name="connsiteY6" fmla="*/ 862012 h 2027237"/>
                    <a:gd name="connsiteX7" fmla="*/ 788988 w 2189163"/>
                    <a:gd name="connsiteY7" fmla="*/ 890587 h 2027237"/>
                    <a:gd name="connsiteX8" fmla="*/ 827088 w 2189163"/>
                    <a:gd name="connsiteY8" fmla="*/ 147637 h 2027237"/>
                    <a:gd name="connsiteX9" fmla="*/ 1036638 w 2189163"/>
                    <a:gd name="connsiteY9" fmla="*/ 128587 h 2027237"/>
                    <a:gd name="connsiteX10" fmla="*/ 1036638 w 2189163"/>
                    <a:gd name="connsiteY10" fmla="*/ 919162 h 2027237"/>
                    <a:gd name="connsiteX11" fmla="*/ 1236663 w 2189163"/>
                    <a:gd name="connsiteY11" fmla="*/ 747712 h 2027237"/>
                    <a:gd name="connsiteX12" fmla="*/ 1208088 w 2189163"/>
                    <a:gd name="connsiteY12" fmla="*/ 147637 h 2027237"/>
                    <a:gd name="connsiteX13" fmla="*/ 1360488 w 2189163"/>
                    <a:gd name="connsiteY13" fmla="*/ 138112 h 2027237"/>
                    <a:gd name="connsiteX14" fmla="*/ 1379538 w 2189163"/>
                    <a:gd name="connsiteY14" fmla="*/ 871537 h 2027237"/>
                    <a:gd name="connsiteX15" fmla="*/ 1522413 w 2189163"/>
                    <a:gd name="connsiteY15" fmla="*/ 928687 h 2027237"/>
                    <a:gd name="connsiteX16" fmla="*/ 1550988 w 2189163"/>
                    <a:gd name="connsiteY16" fmla="*/ 138112 h 2027237"/>
                    <a:gd name="connsiteX17" fmla="*/ 1712913 w 2189163"/>
                    <a:gd name="connsiteY17" fmla="*/ 185737 h 2027237"/>
                    <a:gd name="connsiteX18" fmla="*/ 1693863 w 2189163"/>
                    <a:gd name="connsiteY18" fmla="*/ 919162 h 2027237"/>
                    <a:gd name="connsiteX19" fmla="*/ 1884363 w 2189163"/>
                    <a:gd name="connsiteY19" fmla="*/ 966787 h 2027237"/>
                    <a:gd name="connsiteX20" fmla="*/ 1931988 w 2189163"/>
                    <a:gd name="connsiteY20" fmla="*/ 166687 h 2027237"/>
                    <a:gd name="connsiteX21" fmla="*/ 2055813 w 2189163"/>
                    <a:gd name="connsiteY21" fmla="*/ 242887 h 2027237"/>
                    <a:gd name="connsiteX22" fmla="*/ 1979613 w 2189163"/>
                    <a:gd name="connsiteY22" fmla="*/ 966787 h 2027237"/>
                    <a:gd name="connsiteX23" fmla="*/ 2084388 w 2189163"/>
                    <a:gd name="connsiteY23" fmla="*/ 947737 h 2027237"/>
                    <a:gd name="connsiteX24" fmla="*/ 2084388 w 2189163"/>
                    <a:gd name="connsiteY24" fmla="*/ 1852612 h 2027237"/>
                    <a:gd name="connsiteX25" fmla="*/ 1979613 w 2189163"/>
                    <a:gd name="connsiteY25" fmla="*/ 1995487 h 2027237"/>
                    <a:gd name="connsiteX26" fmla="*/ 388938 w 2189163"/>
                    <a:gd name="connsiteY26" fmla="*/ 1966912 h 2027237"/>
                    <a:gd name="connsiteX0" fmla="*/ 388938 w 2189163"/>
                    <a:gd name="connsiteY0" fmla="*/ 1966912 h 2027237"/>
                    <a:gd name="connsiteX1" fmla="*/ 36513 w 2189163"/>
                    <a:gd name="connsiteY1" fmla="*/ 1814512 h 2027237"/>
                    <a:gd name="connsiteX2" fmla="*/ 169863 w 2189163"/>
                    <a:gd name="connsiteY2" fmla="*/ 900112 h 2027237"/>
                    <a:gd name="connsiteX3" fmla="*/ 312738 w 2189163"/>
                    <a:gd name="connsiteY3" fmla="*/ 804862 h 2027237"/>
                    <a:gd name="connsiteX4" fmla="*/ 427038 w 2189163"/>
                    <a:gd name="connsiteY4" fmla="*/ 157162 h 2027237"/>
                    <a:gd name="connsiteX5" fmla="*/ 588963 w 2189163"/>
                    <a:gd name="connsiteY5" fmla="*/ 204787 h 2027237"/>
                    <a:gd name="connsiteX6" fmla="*/ 588963 w 2189163"/>
                    <a:gd name="connsiteY6" fmla="*/ 862012 h 2027237"/>
                    <a:gd name="connsiteX7" fmla="*/ 788988 w 2189163"/>
                    <a:gd name="connsiteY7" fmla="*/ 890587 h 2027237"/>
                    <a:gd name="connsiteX8" fmla="*/ 827088 w 2189163"/>
                    <a:gd name="connsiteY8" fmla="*/ 147637 h 2027237"/>
                    <a:gd name="connsiteX9" fmla="*/ 1036638 w 2189163"/>
                    <a:gd name="connsiteY9" fmla="*/ 128587 h 2027237"/>
                    <a:gd name="connsiteX10" fmla="*/ 1036638 w 2189163"/>
                    <a:gd name="connsiteY10" fmla="*/ 919162 h 2027237"/>
                    <a:gd name="connsiteX11" fmla="*/ 1236663 w 2189163"/>
                    <a:gd name="connsiteY11" fmla="*/ 747712 h 2027237"/>
                    <a:gd name="connsiteX12" fmla="*/ 1208088 w 2189163"/>
                    <a:gd name="connsiteY12" fmla="*/ 147637 h 2027237"/>
                    <a:gd name="connsiteX13" fmla="*/ 1360488 w 2189163"/>
                    <a:gd name="connsiteY13" fmla="*/ 138112 h 2027237"/>
                    <a:gd name="connsiteX14" fmla="*/ 1379538 w 2189163"/>
                    <a:gd name="connsiteY14" fmla="*/ 871537 h 2027237"/>
                    <a:gd name="connsiteX15" fmla="*/ 1522413 w 2189163"/>
                    <a:gd name="connsiteY15" fmla="*/ 928687 h 2027237"/>
                    <a:gd name="connsiteX16" fmla="*/ 1550988 w 2189163"/>
                    <a:gd name="connsiteY16" fmla="*/ 138112 h 2027237"/>
                    <a:gd name="connsiteX17" fmla="*/ 1712913 w 2189163"/>
                    <a:gd name="connsiteY17" fmla="*/ 185737 h 2027237"/>
                    <a:gd name="connsiteX18" fmla="*/ 1693863 w 2189163"/>
                    <a:gd name="connsiteY18" fmla="*/ 919162 h 2027237"/>
                    <a:gd name="connsiteX19" fmla="*/ 1884363 w 2189163"/>
                    <a:gd name="connsiteY19" fmla="*/ 966787 h 2027237"/>
                    <a:gd name="connsiteX20" fmla="*/ 1931988 w 2189163"/>
                    <a:gd name="connsiteY20" fmla="*/ 166687 h 2027237"/>
                    <a:gd name="connsiteX21" fmla="*/ 2055813 w 2189163"/>
                    <a:gd name="connsiteY21" fmla="*/ 242887 h 2027237"/>
                    <a:gd name="connsiteX22" fmla="*/ 1979613 w 2189163"/>
                    <a:gd name="connsiteY22" fmla="*/ 966787 h 2027237"/>
                    <a:gd name="connsiteX23" fmla="*/ 2084388 w 2189163"/>
                    <a:gd name="connsiteY23" fmla="*/ 947737 h 2027237"/>
                    <a:gd name="connsiteX24" fmla="*/ 2084388 w 2189163"/>
                    <a:gd name="connsiteY24" fmla="*/ 1852612 h 2027237"/>
                    <a:gd name="connsiteX25" fmla="*/ 1979613 w 2189163"/>
                    <a:gd name="connsiteY25" fmla="*/ 1995487 h 2027237"/>
                    <a:gd name="connsiteX26" fmla="*/ 388938 w 2189163"/>
                    <a:gd name="connsiteY26" fmla="*/ 1966912 h 2027237"/>
                    <a:gd name="connsiteX0" fmla="*/ 388938 w 2189163"/>
                    <a:gd name="connsiteY0" fmla="*/ 1966912 h 2027237"/>
                    <a:gd name="connsiteX1" fmla="*/ 36513 w 2189163"/>
                    <a:gd name="connsiteY1" fmla="*/ 1814512 h 2027237"/>
                    <a:gd name="connsiteX2" fmla="*/ 169863 w 2189163"/>
                    <a:gd name="connsiteY2" fmla="*/ 900112 h 2027237"/>
                    <a:gd name="connsiteX3" fmla="*/ 312738 w 2189163"/>
                    <a:gd name="connsiteY3" fmla="*/ 804862 h 2027237"/>
                    <a:gd name="connsiteX4" fmla="*/ 427038 w 2189163"/>
                    <a:gd name="connsiteY4" fmla="*/ 157162 h 2027237"/>
                    <a:gd name="connsiteX5" fmla="*/ 588963 w 2189163"/>
                    <a:gd name="connsiteY5" fmla="*/ 204787 h 2027237"/>
                    <a:gd name="connsiteX6" fmla="*/ 588963 w 2189163"/>
                    <a:gd name="connsiteY6" fmla="*/ 862012 h 2027237"/>
                    <a:gd name="connsiteX7" fmla="*/ 788988 w 2189163"/>
                    <a:gd name="connsiteY7" fmla="*/ 890587 h 2027237"/>
                    <a:gd name="connsiteX8" fmla="*/ 827088 w 2189163"/>
                    <a:gd name="connsiteY8" fmla="*/ 147637 h 2027237"/>
                    <a:gd name="connsiteX9" fmla="*/ 1036638 w 2189163"/>
                    <a:gd name="connsiteY9" fmla="*/ 128587 h 2027237"/>
                    <a:gd name="connsiteX10" fmla="*/ 1036638 w 2189163"/>
                    <a:gd name="connsiteY10" fmla="*/ 919162 h 2027237"/>
                    <a:gd name="connsiteX11" fmla="*/ 1236663 w 2189163"/>
                    <a:gd name="connsiteY11" fmla="*/ 747712 h 2027237"/>
                    <a:gd name="connsiteX12" fmla="*/ 1208088 w 2189163"/>
                    <a:gd name="connsiteY12" fmla="*/ 147637 h 2027237"/>
                    <a:gd name="connsiteX13" fmla="*/ 1360488 w 2189163"/>
                    <a:gd name="connsiteY13" fmla="*/ 138112 h 2027237"/>
                    <a:gd name="connsiteX14" fmla="*/ 1379538 w 2189163"/>
                    <a:gd name="connsiteY14" fmla="*/ 871537 h 2027237"/>
                    <a:gd name="connsiteX15" fmla="*/ 1522413 w 2189163"/>
                    <a:gd name="connsiteY15" fmla="*/ 928687 h 2027237"/>
                    <a:gd name="connsiteX16" fmla="*/ 1550988 w 2189163"/>
                    <a:gd name="connsiteY16" fmla="*/ 138112 h 2027237"/>
                    <a:gd name="connsiteX17" fmla="*/ 1712913 w 2189163"/>
                    <a:gd name="connsiteY17" fmla="*/ 185737 h 2027237"/>
                    <a:gd name="connsiteX18" fmla="*/ 1693863 w 2189163"/>
                    <a:gd name="connsiteY18" fmla="*/ 919162 h 2027237"/>
                    <a:gd name="connsiteX19" fmla="*/ 1884363 w 2189163"/>
                    <a:gd name="connsiteY19" fmla="*/ 966787 h 2027237"/>
                    <a:gd name="connsiteX20" fmla="*/ 1931988 w 2189163"/>
                    <a:gd name="connsiteY20" fmla="*/ 166687 h 2027237"/>
                    <a:gd name="connsiteX21" fmla="*/ 2055813 w 2189163"/>
                    <a:gd name="connsiteY21" fmla="*/ 242887 h 2027237"/>
                    <a:gd name="connsiteX22" fmla="*/ 1979613 w 2189163"/>
                    <a:gd name="connsiteY22" fmla="*/ 966787 h 2027237"/>
                    <a:gd name="connsiteX23" fmla="*/ 2084388 w 2189163"/>
                    <a:gd name="connsiteY23" fmla="*/ 947737 h 2027237"/>
                    <a:gd name="connsiteX24" fmla="*/ 2084388 w 2189163"/>
                    <a:gd name="connsiteY24" fmla="*/ 1852612 h 2027237"/>
                    <a:gd name="connsiteX25" fmla="*/ 1979613 w 2189163"/>
                    <a:gd name="connsiteY25" fmla="*/ 1995487 h 2027237"/>
                    <a:gd name="connsiteX26" fmla="*/ 388938 w 2189163"/>
                    <a:gd name="connsiteY26" fmla="*/ 1966912 h 2027237"/>
                    <a:gd name="connsiteX0" fmla="*/ 293688 w 2093913"/>
                    <a:gd name="connsiteY0" fmla="*/ 1966912 h 2027237"/>
                    <a:gd name="connsiteX1" fmla="*/ 36513 w 2093913"/>
                    <a:gd name="connsiteY1" fmla="*/ 1766887 h 2027237"/>
                    <a:gd name="connsiteX2" fmla="*/ 74613 w 2093913"/>
                    <a:gd name="connsiteY2" fmla="*/ 900112 h 2027237"/>
                    <a:gd name="connsiteX3" fmla="*/ 217488 w 2093913"/>
                    <a:gd name="connsiteY3" fmla="*/ 804862 h 2027237"/>
                    <a:gd name="connsiteX4" fmla="*/ 331788 w 2093913"/>
                    <a:gd name="connsiteY4" fmla="*/ 157162 h 2027237"/>
                    <a:gd name="connsiteX5" fmla="*/ 493713 w 2093913"/>
                    <a:gd name="connsiteY5" fmla="*/ 204787 h 2027237"/>
                    <a:gd name="connsiteX6" fmla="*/ 493713 w 2093913"/>
                    <a:gd name="connsiteY6" fmla="*/ 862012 h 2027237"/>
                    <a:gd name="connsiteX7" fmla="*/ 693738 w 2093913"/>
                    <a:gd name="connsiteY7" fmla="*/ 890587 h 2027237"/>
                    <a:gd name="connsiteX8" fmla="*/ 731838 w 2093913"/>
                    <a:gd name="connsiteY8" fmla="*/ 147637 h 2027237"/>
                    <a:gd name="connsiteX9" fmla="*/ 941388 w 2093913"/>
                    <a:gd name="connsiteY9" fmla="*/ 128587 h 2027237"/>
                    <a:gd name="connsiteX10" fmla="*/ 941388 w 2093913"/>
                    <a:gd name="connsiteY10" fmla="*/ 919162 h 2027237"/>
                    <a:gd name="connsiteX11" fmla="*/ 1141413 w 2093913"/>
                    <a:gd name="connsiteY11" fmla="*/ 747712 h 2027237"/>
                    <a:gd name="connsiteX12" fmla="*/ 1112838 w 2093913"/>
                    <a:gd name="connsiteY12" fmla="*/ 147637 h 2027237"/>
                    <a:gd name="connsiteX13" fmla="*/ 1265238 w 2093913"/>
                    <a:gd name="connsiteY13" fmla="*/ 138112 h 2027237"/>
                    <a:gd name="connsiteX14" fmla="*/ 1284288 w 2093913"/>
                    <a:gd name="connsiteY14" fmla="*/ 871537 h 2027237"/>
                    <a:gd name="connsiteX15" fmla="*/ 1427163 w 2093913"/>
                    <a:gd name="connsiteY15" fmla="*/ 928687 h 2027237"/>
                    <a:gd name="connsiteX16" fmla="*/ 1455738 w 2093913"/>
                    <a:gd name="connsiteY16" fmla="*/ 138112 h 2027237"/>
                    <a:gd name="connsiteX17" fmla="*/ 1617663 w 2093913"/>
                    <a:gd name="connsiteY17" fmla="*/ 185737 h 2027237"/>
                    <a:gd name="connsiteX18" fmla="*/ 1598613 w 2093913"/>
                    <a:gd name="connsiteY18" fmla="*/ 919162 h 2027237"/>
                    <a:gd name="connsiteX19" fmla="*/ 1789113 w 2093913"/>
                    <a:gd name="connsiteY19" fmla="*/ 966787 h 2027237"/>
                    <a:gd name="connsiteX20" fmla="*/ 1836738 w 2093913"/>
                    <a:gd name="connsiteY20" fmla="*/ 166687 h 2027237"/>
                    <a:gd name="connsiteX21" fmla="*/ 1960563 w 2093913"/>
                    <a:gd name="connsiteY21" fmla="*/ 242887 h 2027237"/>
                    <a:gd name="connsiteX22" fmla="*/ 1884363 w 2093913"/>
                    <a:gd name="connsiteY22" fmla="*/ 966787 h 2027237"/>
                    <a:gd name="connsiteX23" fmla="*/ 1989138 w 2093913"/>
                    <a:gd name="connsiteY23" fmla="*/ 947737 h 2027237"/>
                    <a:gd name="connsiteX24" fmla="*/ 1989138 w 2093913"/>
                    <a:gd name="connsiteY24" fmla="*/ 1852612 h 2027237"/>
                    <a:gd name="connsiteX25" fmla="*/ 1884363 w 2093913"/>
                    <a:gd name="connsiteY25" fmla="*/ 1995487 h 2027237"/>
                    <a:gd name="connsiteX26" fmla="*/ 293688 w 2093913"/>
                    <a:gd name="connsiteY26" fmla="*/ 1966912 h 2027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2093913" h="2027237">
                      <a:moveTo>
                        <a:pt x="293688" y="1966912"/>
                      </a:moveTo>
                      <a:cubicBezTo>
                        <a:pt x="84138" y="1955800"/>
                        <a:pt x="73026" y="1944687"/>
                        <a:pt x="36513" y="1766887"/>
                      </a:cubicBezTo>
                      <a:cubicBezTo>
                        <a:pt x="0" y="1589087"/>
                        <a:pt x="44451" y="1060450"/>
                        <a:pt x="74613" y="900112"/>
                      </a:cubicBezTo>
                      <a:cubicBezTo>
                        <a:pt x="104776" y="739775"/>
                        <a:pt x="174626" y="928687"/>
                        <a:pt x="217488" y="804862"/>
                      </a:cubicBezTo>
                      <a:cubicBezTo>
                        <a:pt x="260350" y="681037"/>
                        <a:pt x="285751" y="257174"/>
                        <a:pt x="331788" y="157162"/>
                      </a:cubicBezTo>
                      <a:cubicBezTo>
                        <a:pt x="377825" y="57150"/>
                        <a:pt x="466726" y="87312"/>
                        <a:pt x="493713" y="204787"/>
                      </a:cubicBezTo>
                      <a:cubicBezTo>
                        <a:pt x="520700" y="322262"/>
                        <a:pt x="460376" y="747712"/>
                        <a:pt x="493713" y="862012"/>
                      </a:cubicBezTo>
                      <a:cubicBezTo>
                        <a:pt x="527051" y="976312"/>
                        <a:pt x="654050" y="1009650"/>
                        <a:pt x="693738" y="890587"/>
                      </a:cubicBezTo>
                      <a:cubicBezTo>
                        <a:pt x="733426" y="771524"/>
                        <a:pt x="690563" y="274637"/>
                        <a:pt x="731838" y="147637"/>
                      </a:cubicBezTo>
                      <a:cubicBezTo>
                        <a:pt x="773113" y="20637"/>
                        <a:pt x="906463" y="0"/>
                        <a:pt x="941388" y="128587"/>
                      </a:cubicBezTo>
                      <a:cubicBezTo>
                        <a:pt x="976313" y="257174"/>
                        <a:pt x="908051" y="815975"/>
                        <a:pt x="941388" y="919162"/>
                      </a:cubicBezTo>
                      <a:cubicBezTo>
                        <a:pt x="974726" y="1022350"/>
                        <a:pt x="1112838" y="876299"/>
                        <a:pt x="1141413" y="747712"/>
                      </a:cubicBezTo>
                      <a:cubicBezTo>
                        <a:pt x="1169988" y="619125"/>
                        <a:pt x="1092200" y="249237"/>
                        <a:pt x="1112838" y="147637"/>
                      </a:cubicBezTo>
                      <a:cubicBezTo>
                        <a:pt x="1133476" y="46037"/>
                        <a:pt x="1236663" y="17462"/>
                        <a:pt x="1265238" y="138112"/>
                      </a:cubicBezTo>
                      <a:cubicBezTo>
                        <a:pt x="1293813" y="258762"/>
                        <a:pt x="1257301" y="739775"/>
                        <a:pt x="1284288" y="871537"/>
                      </a:cubicBezTo>
                      <a:cubicBezTo>
                        <a:pt x="1311276" y="1003300"/>
                        <a:pt x="1398588" y="1050924"/>
                        <a:pt x="1427163" y="928687"/>
                      </a:cubicBezTo>
                      <a:cubicBezTo>
                        <a:pt x="1455738" y="806450"/>
                        <a:pt x="1423988" y="261937"/>
                        <a:pt x="1455738" y="138112"/>
                      </a:cubicBezTo>
                      <a:cubicBezTo>
                        <a:pt x="1487488" y="14287"/>
                        <a:pt x="1593850" y="55562"/>
                        <a:pt x="1617663" y="185737"/>
                      </a:cubicBezTo>
                      <a:cubicBezTo>
                        <a:pt x="1641476" y="315912"/>
                        <a:pt x="1570038" y="788987"/>
                        <a:pt x="1598613" y="919162"/>
                      </a:cubicBezTo>
                      <a:cubicBezTo>
                        <a:pt x="1627188" y="1049337"/>
                        <a:pt x="1749426" y="1092200"/>
                        <a:pt x="1789113" y="966787"/>
                      </a:cubicBezTo>
                      <a:cubicBezTo>
                        <a:pt x="1828801" y="841375"/>
                        <a:pt x="1808163" y="287337"/>
                        <a:pt x="1836738" y="166687"/>
                      </a:cubicBezTo>
                      <a:cubicBezTo>
                        <a:pt x="1865313" y="46037"/>
                        <a:pt x="1952626" y="109537"/>
                        <a:pt x="1960563" y="242887"/>
                      </a:cubicBezTo>
                      <a:cubicBezTo>
                        <a:pt x="1968501" y="376237"/>
                        <a:pt x="1879601" y="849312"/>
                        <a:pt x="1884363" y="966787"/>
                      </a:cubicBezTo>
                      <a:cubicBezTo>
                        <a:pt x="1889125" y="1084262"/>
                        <a:pt x="1971676" y="800100"/>
                        <a:pt x="1989138" y="947737"/>
                      </a:cubicBezTo>
                      <a:cubicBezTo>
                        <a:pt x="2006600" y="1095374"/>
                        <a:pt x="2006600" y="1677987"/>
                        <a:pt x="1989138" y="1852612"/>
                      </a:cubicBezTo>
                      <a:cubicBezTo>
                        <a:pt x="1971676" y="2027237"/>
                        <a:pt x="2093913" y="1825625"/>
                        <a:pt x="1884363" y="1995487"/>
                      </a:cubicBezTo>
                      <a:cubicBezTo>
                        <a:pt x="1560513" y="2012949"/>
                        <a:pt x="617538" y="1997075"/>
                        <a:pt x="293688" y="1966912"/>
                      </a:cubicBezTo>
                      <a:close/>
                    </a:path>
                  </a:pathLst>
                </a:custGeom>
                <a:solidFill>
                  <a:srgbClr val="FF7C80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2" name="Oval 7"/>
                <p:cNvSpPr/>
                <p:nvPr/>
              </p:nvSpPr>
              <p:spPr>
                <a:xfrm>
                  <a:off x="1638300" y="3286125"/>
                  <a:ext cx="590550" cy="2857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" name="Group 81"/>
              <p:cNvGrpSpPr/>
              <p:nvPr/>
            </p:nvGrpSpPr>
            <p:grpSpPr>
              <a:xfrm>
                <a:off x="4472747" y="1905854"/>
                <a:ext cx="1298873" cy="914510"/>
                <a:chOff x="2863022" y="2029679"/>
                <a:chExt cx="1298873" cy="914510"/>
              </a:xfrm>
            </p:grpSpPr>
            <p:sp>
              <p:nvSpPr>
                <p:cNvPr id="89" name="Freeform 5"/>
                <p:cNvSpPr/>
                <p:nvPr/>
              </p:nvSpPr>
              <p:spPr>
                <a:xfrm>
                  <a:off x="2863022" y="2029679"/>
                  <a:ext cx="1298873" cy="914510"/>
                </a:xfrm>
                <a:custGeom>
                  <a:avLst/>
                  <a:gdLst>
                    <a:gd name="connsiteX0" fmla="*/ 604838 w 3035301"/>
                    <a:gd name="connsiteY0" fmla="*/ 282575 h 2414588"/>
                    <a:gd name="connsiteX1" fmla="*/ 585788 w 3035301"/>
                    <a:gd name="connsiteY1" fmla="*/ 977900 h 2414588"/>
                    <a:gd name="connsiteX2" fmla="*/ 852488 w 3035301"/>
                    <a:gd name="connsiteY2" fmla="*/ 1025525 h 2414588"/>
                    <a:gd name="connsiteX3" fmla="*/ 957263 w 3035301"/>
                    <a:gd name="connsiteY3" fmla="*/ 377825 h 2414588"/>
                    <a:gd name="connsiteX4" fmla="*/ 1157288 w 3035301"/>
                    <a:gd name="connsiteY4" fmla="*/ 330200 h 2414588"/>
                    <a:gd name="connsiteX5" fmla="*/ 1138238 w 3035301"/>
                    <a:gd name="connsiteY5" fmla="*/ 1016000 h 2414588"/>
                    <a:gd name="connsiteX6" fmla="*/ 1328738 w 3035301"/>
                    <a:gd name="connsiteY6" fmla="*/ 1035050 h 2414588"/>
                    <a:gd name="connsiteX7" fmla="*/ 1357313 w 3035301"/>
                    <a:gd name="connsiteY7" fmla="*/ 330200 h 2414588"/>
                    <a:gd name="connsiteX8" fmla="*/ 1585913 w 3035301"/>
                    <a:gd name="connsiteY8" fmla="*/ 339725 h 2414588"/>
                    <a:gd name="connsiteX9" fmla="*/ 1500188 w 3035301"/>
                    <a:gd name="connsiteY9" fmla="*/ 1063625 h 2414588"/>
                    <a:gd name="connsiteX10" fmla="*/ 1738313 w 3035301"/>
                    <a:gd name="connsiteY10" fmla="*/ 1054100 h 2414588"/>
                    <a:gd name="connsiteX11" fmla="*/ 1719263 w 3035301"/>
                    <a:gd name="connsiteY11" fmla="*/ 330200 h 2414588"/>
                    <a:gd name="connsiteX12" fmla="*/ 1900238 w 3035301"/>
                    <a:gd name="connsiteY12" fmla="*/ 330200 h 2414588"/>
                    <a:gd name="connsiteX13" fmla="*/ 1890713 w 3035301"/>
                    <a:gd name="connsiteY13" fmla="*/ 1111250 h 2414588"/>
                    <a:gd name="connsiteX14" fmla="*/ 2090738 w 3035301"/>
                    <a:gd name="connsiteY14" fmla="*/ 1063625 h 2414588"/>
                    <a:gd name="connsiteX15" fmla="*/ 2119313 w 3035301"/>
                    <a:gd name="connsiteY15" fmla="*/ 292100 h 2414588"/>
                    <a:gd name="connsiteX16" fmla="*/ 2290763 w 3035301"/>
                    <a:gd name="connsiteY16" fmla="*/ 301625 h 2414588"/>
                    <a:gd name="connsiteX17" fmla="*/ 2243138 w 3035301"/>
                    <a:gd name="connsiteY17" fmla="*/ 1073150 h 2414588"/>
                    <a:gd name="connsiteX18" fmla="*/ 2433638 w 3035301"/>
                    <a:gd name="connsiteY18" fmla="*/ 1063625 h 2414588"/>
                    <a:gd name="connsiteX19" fmla="*/ 2471738 w 3035301"/>
                    <a:gd name="connsiteY19" fmla="*/ 330200 h 2414588"/>
                    <a:gd name="connsiteX20" fmla="*/ 2728913 w 3035301"/>
                    <a:gd name="connsiteY20" fmla="*/ 358775 h 2414588"/>
                    <a:gd name="connsiteX21" fmla="*/ 2633663 w 3035301"/>
                    <a:gd name="connsiteY21" fmla="*/ 1139825 h 2414588"/>
                    <a:gd name="connsiteX22" fmla="*/ 2757488 w 3035301"/>
                    <a:gd name="connsiteY22" fmla="*/ 2111375 h 2414588"/>
                    <a:gd name="connsiteX23" fmla="*/ 2643188 w 3035301"/>
                    <a:gd name="connsiteY23" fmla="*/ 2301875 h 2414588"/>
                    <a:gd name="connsiteX24" fmla="*/ 404813 w 3035301"/>
                    <a:gd name="connsiteY24" fmla="*/ 2292350 h 2414588"/>
                    <a:gd name="connsiteX25" fmla="*/ 214313 w 3035301"/>
                    <a:gd name="connsiteY25" fmla="*/ 2082800 h 2414588"/>
                    <a:gd name="connsiteX26" fmla="*/ 395288 w 3035301"/>
                    <a:gd name="connsiteY26" fmla="*/ 301625 h 2414588"/>
                    <a:gd name="connsiteX27" fmla="*/ 604838 w 3035301"/>
                    <a:gd name="connsiteY27" fmla="*/ 282575 h 2414588"/>
                    <a:gd name="connsiteX0" fmla="*/ 604838 w 3035301"/>
                    <a:gd name="connsiteY0" fmla="*/ 129261 h 2178724"/>
                    <a:gd name="connsiteX1" fmla="*/ 585788 w 3035301"/>
                    <a:gd name="connsiteY1" fmla="*/ 824586 h 2178724"/>
                    <a:gd name="connsiteX2" fmla="*/ 852488 w 3035301"/>
                    <a:gd name="connsiteY2" fmla="*/ 872211 h 2178724"/>
                    <a:gd name="connsiteX3" fmla="*/ 957263 w 3035301"/>
                    <a:gd name="connsiteY3" fmla="*/ 224511 h 2178724"/>
                    <a:gd name="connsiteX4" fmla="*/ 1157288 w 3035301"/>
                    <a:gd name="connsiteY4" fmla="*/ 176886 h 2178724"/>
                    <a:gd name="connsiteX5" fmla="*/ 1138238 w 3035301"/>
                    <a:gd name="connsiteY5" fmla="*/ 862686 h 2178724"/>
                    <a:gd name="connsiteX6" fmla="*/ 1328738 w 3035301"/>
                    <a:gd name="connsiteY6" fmla="*/ 881736 h 2178724"/>
                    <a:gd name="connsiteX7" fmla="*/ 1357313 w 3035301"/>
                    <a:gd name="connsiteY7" fmla="*/ 176886 h 2178724"/>
                    <a:gd name="connsiteX8" fmla="*/ 1585913 w 3035301"/>
                    <a:gd name="connsiteY8" fmla="*/ 186411 h 2178724"/>
                    <a:gd name="connsiteX9" fmla="*/ 1500188 w 3035301"/>
                    <a:gd name="connsiteY9" fmla="*/ 910311 h 2178724"/>
                    <a:gd name="connsiteX10" fmla="*/ 1738313 w 3035301"/>
                    <a:gd name="connsiteY10" fmla="*/ 900786 h 2178724"/>
                    <a:gd name="connsiteX11" fmla="*/ 1719263 w 3035301"/>
                    <a:gd name="connsiteY11" fmla="*/ 176886 h 2178724"/>
                    <a:gd name="connsiteX12" fmla="*/ 1900238 w 3035301"/>
                    <a:gd name="connsiteY12" fmla="*/ 176886 h 2178724"/>
                    <a:gd name="connsiteX13" fmla="*/ 1890713 w 3035301"/>
                    <a:gd name="connsiteY13" fmla="*/ 957936 h 2178724"/>
                    <a:gd name="connsiteX14" fmla="*/ 2090738 w 3035301"/>
                    <a:gd name="connsiteY14" fmla="*/ 910311 h 2178724"/>
                    <a:gd name="connsiteX15" fmla="*/ 2119313 w 3035301"/>
                    <a:gd name="connsiteY15" fmla="*/ 138786 h 2178724"/>
                    <a:gd name="connsiteX16" fmla="*/ 2290763 w 3035301"/>
                    <a:gd name="connsiteY16" fmla="*/ 148311 h 2178724"/>
                    <a:gd name="connsiteX17" fmla="*/ 2243138 w 3035301"/>
                    <a:gd name="connsiteY17" fmla="*/ 919836 h 2178724"/>
                    <a:gd name="connsiteX18" fmla="*/ 2433638 w 3035301"/>
                    <a:gd name="connsiteY18" fmla="*/ 910311 h 2178724"/>
                    <a:gd name="connsiteX19" fmla="*/ 2471738 w 3035301"/>
                    <a:gd name="connsiteY19" fmla="*/ 176886 h 2178724"/>
                    <a:gd name="connsiteX20" fmla="*/ 2728913 w 3035301"/>
                    <a:gd name="connsiteY20" fmla="*/ 205461 h 2178724"/>
                    <a:gd name="connsiteX21" fmla="*/ 2633663 w 3035301"/>
                    <a:gd name="connsiteY21" fmla="*/ 986511 h 2178724"/>
                    <a:gd name="connsiteX22" fmla="*/ 2757488 w 3035301"/>
                    <a:gd name="connsiteY22" fmla="*/ 1958061 h 2178724"/>
                    <a:gd name="connsiteX23" fmla="*/ 2643188 w 3035301"/>
                    <a:gd name="connsiteY23" fmla="*/ 2148561 h 2178724"/>
                    <a:gd name="connsiteX24" fmla="*/ 404813 w 3035301"/>
                    <a:gd name="connsiteY24" fmla="*/ 2139036 h 2178724"/>
                    <a:gd name="connsiteX25" fmla="*/ 214313 w 3035301"/>
                    <a:gd name="connsiteY25" fmla="*/ 1929486 h 2178724"/>
                    <a:gd name="connsiteX26" fmla="*/ 319740 w 3035301"/>
                    <a:gd name="connsiteY26" fmla="*/ 1019122 h 2178724"/>
                    <a:gd name="connsiteX27" fmla="*/ 395288 w 3035301"/>
                    <a:gd name="connsiteY27" fmla="*/ 148311 h 2178724"/>
                    <a:gd name="connsiteX28" fmla="*/ 604838 w 3035301"/>
                    <a:gd name="connsiteY28" fmla="*/ 129261 h 2178724"/>
                    <a:gd name="connsiteX0" fmla="*/ 604838 w 3035301"/>
                    <a:gd name="connsiteY0" fmla="*/ 129261 h 2178724"/>
                    <a:gd name="connsiteX1" fmla="*/ 585788 w 3035301"/>
                    <a:gd name="connsiteY1" fmla="*/ 824586 h 2178724"/>
                    <a:gd name="connsiteX2" fmla="*/ 852488 w 3035301"/>
                    <a:gd name="connsiteY2" fmla="*/ 872211 h 2178724"/>
                    <a:gd name="connsiteX3" fmla="*/ 957263 w 3035301"/>
                    <a:gd name="connsiteY3" fmla="*/ 224511 h 2178724"/>
                    <a:gd name="connsiteX4" fmla="*/ 1157288 w 3035301"/>
                    <a:gd name="connsiteY4" fmla="*/ 176886 h 2178724"/>
                    <a:gd name="connsiteX5" fmla="*/ 1138238 w 3035301"/>
                    <a:gd name="connsiteY5" fmla="*/ 862686 h 2178724"/>
                    <a:gd name="connsiteX6" fmla="*/ 1328738 w 3035301"/>
                    <a:gd name="connsiteY6" fmla="*/ 881736 h 2178724"/>
                    <a:gd name="connsiteX7" fmla="*/ 1357313 w 3035301"/>
                    <a:gd name="connsiteY7" fmla="*/ 176886 h 2178724"/>
                    <a:gd name="connsiteX8" fmla="*/ 1585913 w 3035301"/>
                    <a:gd name="connsiteY8" fmla="*/ 186411 h 2178724"/>
                    <a:gd name="connsiteX9" fmla="*/ 1500188 w 3035301"/>
                    <a:gd name="connsiteY9" fmla="*/ 910311 h 2178724"/>
                    <a:gd name="connsiteX10" fmla="*/ 1738313 w 3035301"/>
                    <a:gd name="connsiteY10" fmla="*/ 900786 h 2178724"/>
                    <a:gd name="connsiteX11" fmla="*/ 1719263 w 3035301"/>
                    <a:gd name="connsiteY11" fmla="*/ 176886 h 2178724"/>
                    <a:gd name="connsiteX12" fmla="*/ 1900238 w 3035301"/>
                    <a:gd name="connsiteY12" fmla="*/ 176886 h 2178724"/>
                    <a:gd name="connsiteX13" fmla="*/ 1890713 w 3035301"/>
                    <a:gd name="connsiteY13" fmla="*/ 957936 h 2178724"/>
                    <a:gd name="connsiteX14" fmla="*/ 2090738 w 3035301"/>
                    <a:gd name="connsiteY14" fmla="*/ 910311 h 2178724"/>
                    <a:gd name="connsiteX15" fmla="*/ 2119313 w 3035301"/>
                    <a:gd name="connsiteY15" fmla="*/ 138786 h 2178724"/>
                    <a:gd name="connsiteX16" fmla="*/ 2290763 w 3035301"/>
                    <a:gd name="connsiteY16" fmla="*/ 148311 h 2178724"/>
                    <a:gd name="connsiteX17" fmla="*/ 2243138 w 3035301"/>
                    <a:gd name="connsiteY17" fmla="*/ 919836 h 2178724"/>
                    <a:gd name="connsiteX18" fmla="*/ 2433638 w 3035301"/>
                    <a:gd name="connsiteY18" fmla="*/ 910311 h 2178724"/>
                    <a:gd name="connsiteX19" fmla="*/ 2471738 w 3035301"/>
                    <a:gd name="connsiteY19" fmla="*/ 176886 h 2178724"/>
                    <a:gd name="connsiteX20" fmla="*/ 2728913 w 3035301"/>
                    <a:gd name="connsiteY20" fmla="*/ 205461 h 2178724"/>
                    <a:gd name="connsiteX21" fmla="*/ 2633663 w 3035301"/>
                    <a:gd name="connsiteY21" fmla="*/ 986511 h 2178724"/>
                    <a:gd name="connsiteX22" fmla="*/ 2757488 w 3035301"/>
                    <a:gd name="connsiteY22" fmla="*/ 1958061 h 2178724"/>
                    <a:gd name="connsiteX23" fmla="*/ 2643188 w 3035301"/>
                    <a:gd name="connsiteY23" fmla="*/ 2148561 h 2178724"/>
                    <a:gd name="connsiteX24" fmla="*/ 404813 w 3035301"/>
                    <a:gd name="connsiteY24" fmla="*/ 2139036 h 2178724"/>
                    <a:gd name="connsiteX25" fmla="*/ 214313 w 3035301"/>
                    <a:gd name="connsiteY25" fmla="*/ 1929486 h 2178724"/>
                    <a:gd name="connsiteX26" fmla="*/ 319740 w 3035301"/>
                    <a:gd name="connsiteY26" fmla="*/ 1019122 h 2178724"/>
                    <a:gd name="connsiteX27" fmla="*/ 395288 w 3035301"/>
                    <a:gd name="connsiteY27" fmla="*/ 148311 h 2178724"/>
                    <a:gd name="connsiteX28" fmla="*/ 604838 w 3035301"/>
                    <a:gd name="connsiteY28" fmla="*/ 129261 h 2178724"/>
                    <a:gd name="connsiteX0" fmla="*/ 604838 w 3035301"/>
                    <a:gd name="connsiteY0" fmla="*/ 129261 h 2178724"/>
                    <a:gd name="connsiteX1" fmla="*/ 585788 w 3035301"/>
                    <a:gd name="connsiteY1" fmla="*/ 824586 h 2178724"/>
                    <a:gd name="connsiteX2" fmla="*/ 852488 w 3035301"/>
                    <a:gd name="connsiteY2" fmla="*/ 872211 h 2178724"/>
                    <a:gd name="connsiteX3" fmla="*/ 957263 w 3035301"/>
                    <a:gd name="connsiteY3" fmla="*/ 224511 h 2178724"/>
                    <a:gd name="connsiteX4" fmla="*/ 1157288 w 3035301"/>
                    <a:gd name="connsiteY4" fmla="*/ 176886 h 2178724"/>
                    <a:gd name="connsiteX5" fmla="*/ 1138238 w 3035301"/>
                    <a:gd name="connsiteY5" fmla="*/ 862686 h 2178724"/>
                    <a:gd name="connsiteX6" fmla="*/ 1328738 w 3035301"/>
                    <a:gd name="connsiteY6" fmla="*/ 881736 h 2178724"/>
                    <a:gd name="connsiteX7" fmla="*/ 1357313 w 3035301"/>
                    <a:gd name="connsiteY7" fmla="*/ 176886 h 2178724"/>
                    <a:gd name="connsiteX8" fmla="*/ 1585913 w 3035301"/>
                    <a:gd name="connsiteY8" fmla="*/ 186411 h 2178724"/>
                    <a:gd name="connsiteX9" fmla="*/ 1500188 w 3035301"/>
                    <a:gd name="connsiteY9" fmla="*/ 910311 h 2178724"/>
                    <a:gd name="connsiteX10" fmla="*/ 1738313 w 3035301"/>
                    <a:gd name="connsiteY10" fmla="*/ 900786 h 2178724"/>
                    <a:gd name="connsiteX11" fmla="*/ 1719263 w 3035301"/>
                    <a:gd name="connsiteY11" fmla="*/ 176886 h 2178724"/>
                    <a:gd name="connsiteX12" fmla="*/ 1900238 w 3035301"/>
                    <a:gd name="connsiteY12" fmla="*/ 176886 h 2178724"/>
                    <a:gd name="connsiteX13" fmla="*/ 1890713 w 3035301"/>
                    <a:gd name="connsiteY13" fmla="*/ 957936 h 2178724"/>
                    <a:gd name="connsiteX14" fmla="*/ 2090738 w 3035301"/>
                    <a:gd name="connsiteY14" fmla="*/ 910311 h 2178724"/>
                    <a:gd name="connsiteX15" fmla="*/ 2119313 w 3035301"/>
                    <a:gd name="connsiteY15" fmla="*/ 138786 h 2178724"/>
                    <a:gd name="connsiteX16" fmla="*/ 2290763 w 3035301"/>
                    <a:gd name="connsiteY16" fmla="*/ 148311 h 2178724"/>
                    <a:gd name="connsiteX17" fmla="*/ 2243138 w 3035301"/>
                    <a:gd name="connsiteY17" fmla="*/ 919836 h 2178724"/>
                    <a:gd name="connsiteX18" fmla="*/ 2433638 w 3035301"/>
                    <a:gd name="connsiteY18" fmla="*/ 910311 h 2178724"/>
                    <a:gd name="connsiteX19" fmla="*/ 2471738 w 3035301"/>
                    <a:gd name="connsiteY19" fmla="*/ 176886 h 2178724"/>
                    <a:gd name="connsiteX20" fmla="*/ 2728913 w 3035301"/>
                    <a:gd name="connsiteY20" fmla="*/ 205461 h 2178724"/>
                    <a:gd name="connsiteX21" fmla="*/ 2633663 w 3035301"/>
                    <a:gd name="connsiteY21" fmla="*/ 986511 h 2178724"/>
                    <a:gd name="connsiteX22" fmla="*/ 2757488 w 3035301"/>
                    <a:gd name="connsiteY22" fmla="*/ 1958061 h 2178724"/>
                    <a:gd name="connsiteX23" fmla="*/ 2643188 w 3035301"/>
                    <a:gd name="connsiteY23" fmla="*/ 2148561 h 2178724"/>
                    <a:gd name="connsiteX24" fmla="*/ 404813 w 3035301"/>
                    <a:gd name="connsiteY24" fmla="*/ 2139036 h 2178724"/>
                    <a:gd name="connsiteX25" fmla="*/ 214313 w 3035301"/>
                    <a:gd name="connsiteY25" fmla="*/ 1929486 h 2178724"/>
                    <a:gd name="connsiteX26" fmla="*/ 319740 w 3035301"/>
                    <a:gd name="connsiteY26" fmla="*/ 1019122 h 2178724"/>
                    <a:gd name="connsiteX27" fmla="*/ 395288 w 3035301"/>
                    <a:gd name="connsiteY27" fmla="*/ 148311 h 2178724"/>
                    <a:gd name="connsiteX28" fmla="*/ 604838 w 3035301"/>
                    <a:gd name="connsiteY28" fmla="*/ 129261 h 2178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035301" h="2178724">
                      <a:moveTo>
                        <a:pt x="604838" y="129261"/>
                      </a:moveTo>
                      <a:cubicBezTo>
                        <a:pt x="636588" y="241973"/>
                        <a:pt x="544513" y="700761"/>
                        <a:pt x="585788" y="824586"/>
                      </a:cubicBezTo>
                      <a:cubicBezTo>
                        <a:pt x="627063" y="948411"/>
                        <a:pt x="790575" y="972224"/>
                        <a:pt x="852488" y="872211"/>
                      </a:cubicBezTo>
                      <a:cubicBezTo>
                        <a:pt x="914401" y="772198"/>
                        <a:pt x="906463" y="340398"/>
                        <a:pt x="957263" y="224511"/>
                      </a:cubicBezTo>
                      <a:cubicBezTo>
                        <a:pt x="1008063" y="108624"/>
                        <a:pt x="1127125" y="70523"/>
                        <a:pt x="1157288" y="176886"/>
                      </a:cubicBezTo>
                      <a:cubicBezTo>
                        <a:pt x="1187451" y="283249"/>
                        <a:pt x="1109663" y="745211"/>
                        <a:pt x="1138238" y="862686"/>
                      </a:cubicBezTo>
                      <a:cubicBezTo>
                        <a:pt x="1166813" y="980161"/>
                        <a:pt x="1292226" y="996036"/>
                        <a:pt x="1328738" y="881736"/>
                      </a:cubicBezTo>
                      <a:cubicBezTo>
                        <a:pt x="1365250" y="767436"/>
                        <a:pt x="1314451" y="292774"/>
                        <a:pt x="1357313" y="176886"/>
                      </a:cubicBezTo>
                      <a:cubicBezTo>
                        <a:pt x="1400176" y="60999"/>
                        <a:pt x="1562101" y="64174"/>
                        <a:pt x="1585913" y="186411"/>
                      </a:cubicBezTo>
                      <a:cubicBezTo>
                        <a:pt x="1609726" y="308649"/>
                        <a:pt x="1474788" y="791248"/>
                        <a:pt x="1500188" y="910311"/>
                      </a:cubicBezTo>
                      <a:cubicBezTo>
                        <a:pt x="1525588" y="1029374"/>
                        <a:pt x="1701801" y="1023023"/>
                        <a:pt x="1738313" y="900786"/>
                      </a:cubicBezTo>
                      <a:cubicBezTo>
                        <a:pt x="1774825" y="778549"/>
                        <a:pt x="1692276" y="297536"/>
                        <a:pt x="1719263" y="176886"/>
                      </a:cubicBezTo>
                      <a:cubicBezTo>
                        <a:pt x="1746251" y="56236"/>
                        <a:pt x="1871663" y="46711"/>
                        <a:pt x="1900238" y="176886"/>
                      </a:cubicBezTo>
                      <a:cubicBezTo>
                        <a:pt x="1928813" y="307061"/>
                        <a:pt x="1858963" y="835699"/>
                        <a:pt x="1890713" y="957936"/>
                      </a:cubicBezTo>
                      <a:cubicBezTo>
                        <a:pt x="1922463" y="1080173"/>
                        <a:pt x="2052638" y="1046836"/>
                        <a:pt x="2090738" y="910311"/>
                      </a:cubicBezTo>
                      <a:cubicBezTo>
                        <a:pt x="2128838" y="773786"/>
                        <a:pt x="2085976" y="265786"/>
                        <a:pt x="2119313" y="138786"/>
                      </a:cubicBezTo>
                      <a:cubicBezTo>
                        <a:pt x="2152650" y="11786"/>
                        <a:pt x="2270126" y="18136"/>
                        <a:pt x="2290763" y="148311"/>
                      </a:cubicBezTo>
                      <a:cubicBezTo>
                        <a:pt x="2311400" y="278486"/>
                        <a:pt x="2219326" y="792836"/>
                        <a:pt x="2243138" y="919836"/>
                      </a:cubicBezTo>
                      <a:cubicBezTo>
                        <a:pt x="2266950" y="1046836"/>
                        <a:pt x="2395538" y="1034136"/>
                        <a:pt x="2433638" y="910311"/>
                      </a:cubicBezTo>
                      <a:cubicBezTo>
                        <a:pt x="2471738" y="786486"/>
                        <a:pt x="2422526" y="294361"/>
                        <a:pt x="2471738" y="176886"/>
                      </a:cubicBezTo>
                      <a:cubicBezTo>
                        <a:pt x="2520950" y="59411"/>
                        <a:pt x="2701926" y="70524"/>
                        <a:pt x="2728913" y="205461"/>
                      </a:cubicBezTo>
                      <a:cubicBezTo>
                        <a:pt x="2755900" y="340398"/>
                        <a:pt x="2628901" y="694411"/>
                        <a:pt x="2633663" y="986511"/>
                      </a:cubicBezTo>
                      <a:cubicBezTo>
                        <a:pt x="2905530" y="1165151"/>
                        <a:pt x="2755901" y="1764386"/>
                        <a:pt x="2757488" y="1958061"/>
                      </a:cubicBezTo>
                      <a:cubicBezTo>
                        <a:pt x="2759075" y="2151736"/>
                        <a:pt x="3035301" y="2118399"/>
                        <a:pt x="2643188" y="2148561"/>
                      </a:cubicBezTo>
                      <a:cubicBezTo>
                        <a:pt x="2251076" y="2178724"/>
                        <a:pt x="809626" y="2175549"/>
                        <a:pt x="404813" y="2139036"/>
                      </a:cubicBezTo>
                      <a:cubicBezTo>
                        <a:pt x="0" y="2102523"/>
                        <a:pt x="228492" y="2116138"/>
                        <a:pt x="214313" y="1929486"/>
                      </a:cubicBezTo>
                      <a:cubicBezTo>
                        <a:pt x="200134" y="1742834"/>
                        <a:pt x="156026" y="1111754"/>
                        <a:pt x="319740" y="1019122"/>
                      </a:cubicBezTo>
                      <a:cubicBezTo>
                        <a:pt x="349902" y="722260"/>
                        <a:pt x="347772" y="296621"/>
                        <a:pt x="395288" y="148311"/>
                      </a:cubicBezTo>
                      <a:cubicBezTo>
                        <a:pt x="442804" y="1"/>
                        <a:pt x="573088" y="16549"/>
                        <a:pt x="604838" y="129261"/>
                      </a:cubicBezTo>
                      <a:close/>
                    </a:path>
                  </a:pathLst>
                </a:custGeom>
                <a:solidFill>
                  <a:srgbClr val="FF7C80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0" name="Oval 8"/>
                <p:cNvSpPr/>
                <p:nvPr/>
              </p:nvSpPr>
              <p:spPr>
                <a:xfrm>
                  <a:off x="3295895" y="2608393"/>
                  <a:ext cx="282067" cy="14432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" name="Group 17"/>
              <p:cNvGrpSpPr/>
              <p:nvPr/>
            </p:nvGrpSpPr>
            <p:grpSpPr>
              <a:xfrm>
                <a:off x="2358726" y="1915379"/>
                <a:ext cx="1298873" cy="914510"/>
                <a:chOff x="1539576" y="1905854"/>
                <a:chExt cx="1298873" cy="914510"/>
              </a:xfrm>
            </p:grpSpPr>
            <p:sp>
              <p:nvSpPr>
                <p:cNvPr id="87" name="Freeform 86"/>
                <p:cNvSpPr/>
                <p:nvPr/>
              </p:nvSpPr>
              <p:spPr>
                <a:xfrm flipH="1">
                  <a:off x="1539576" y="1905854"/>
                  <a:ext cx="1298873" cy="914510"/>
                </a:xfrm>
                <a:custGeom>
                  <a:avLst/>
                  <a:gdLst>
                    <a:gd name="connsiteX0" fmla="*/ 604838 w 3035301"/>
                    <a:gd name="connsiteY0" fmla="*/ 282575 h 2414588"/>
                    <a:gd name="connsiteX1" fmla="*/ 585788 w 3035301"/>
                    <a:gd name="connsiteY1" fmla="*/ 977900 h 2414588"/>
                    <a:gd name="connsiteX2" fmla="*/ 852488 w 3035301"/>
                    <a:gd name="connsiteY2" fmla="*/ 1025525 h 2414588"/>
                    <a:gd name="connsiteX3" fmla="*/ 957263 w 3035301"/>
                    <a:gd name="connsiteY3" fmla="*/ 377825 h 2414588"/>
                    <a:gd name="connsiteX4" fmla="*/ 1157288 w 3035301"/>
                    <a:gd name="connsiteY4" fmla="*/ 330200 h 2414588"/>
                    <a:gd name="connsiteX5" fmla="*/ 1138238 w 3035301"/>
                    <a:gd name="connsiteY5" fmla="*/ 1016000 h 2414588"/>
                    <a:gd name="connsiteX6" fmla="*/ 1328738 w 3035301"/>
                    <a:gd name="connsiteY6" fmla="*/ 1035050 h 2414588"/>
                    <a:gd name="connsiteX7" fmla="*/ 1357313 w 3035301"/>
                    <a:gd name="connsiteY7" fmla="*/ 330200 h 2414588"/>
                    <a:gd name="connsiteX8" fmla="*/ 1585913 w 3035301"/>
                    <a:gd name="connsiteY8" fmla="*/ 339725 h 2414588"/>
                    <a:gd name="connsiteX9" fmla="*/ 1500188 w 3035301"/>
                    <a:gd name="connsiteY9" fmla="*/ 1063625 h 2414588"/>
                    <a:gd name="connsiteX10" fmla="*/ 1738313 w 3035301"/>
                    <a:gd name="connsiteY10" fmla="*/ 1054100 h 2414588"/>
                    <a:gd name="connsiteX11" fmla="*/ 1719263 w 3035301"/>
                    <a:gd name="connsiteY11" fmla="*/ 330200 h 2414588"/>
                    <a:gd name="connsiteX12" fmla="*/ 1900238 w 3035301"/>
                    <a:gd name="connsiteY12" fmla="*/ 330200 h 2414588"/>
                    <a:gd name="connsiteX13" fmla="*/ 1890713 w 3035301"/>
                    <a:gd name="connsiteY13" fmla="*/ 1111250 h 2414588"/>
                    <a:gd name="connsiteX14" fmla="*/ 2090738 w 3035301"/>
                    <a:gd name="connsiteY14" fmla="*/ 1063625 h 2414588"/>
                    <a:gd name="connsiteX15" fmla="*/ 2119313 w 3035301"/>
                    <a:gd name="connsiteY15" fmla="*/ 292100 h 2414588"/>
                    <a:gd name="connsiteX16" fmla="*/ 2290763 w 3035301"/>
                    <a:gd name="connsiteY16" fmla="*/ 301625 h 2414588"/>
                    <a:gd name="connsiteX17" fmla="*/ 2243138 w 3035301"/>
                    <a:gd name="connsiteY17" fmla="*/ 1073150 h 2414588"/>
                    <a:gd name="connsiteX18" fmla="*/ 2433638 w 3035301"/>
                    <a:gd name="connsiteY18" fmla="*/ 1063625 h 2414588"/>
                    <a:gd name="connsiteX19" fmla="*/ 2471738 w 3035301"/>
                    <a:gd name="connsiteY19" fmla="*/ 330200 h 2414588"/>
                    <a:gd name="connsiteX20" fmla="*/ 2728913 w 3035301"/>
                    <a:gd name="connsiteY20" fmla="*/ 358775 h 2414588"/>
                    <a:gd name="connsiteX21" fmla="*/ 2633663 w 3035301"/>
                    <a:gd name="connsiteY21" fmla="*/ 1139825 h 2414588"/>
                    <a:gd name="connsiteX22" fmla="*/ 2757488 w 3035301"/>
                    <a:gd name="connsiteY22" fmla="*/ 2111375 h 2414588"/>
                    <a:gd name="connsiteX23" fmla="*/ 2643188 w 3035301"/>
                    <a:gd name="connsiteY23" fmla="*/ 2301875 h 2414588"/>
                    <a:gd name="connsiteX24" fmla="*/ 404813 w 3035301"/>
                    <a:gd name="connsiteY24" fmla="*/ 2292350 h 2414588"/>
                    <a:gd name="connsiteX25" fmla="*/ 214313 w 3035301"/>
                    <a:gd name="connsiteY25" fmla="*/ 2082800 h 2414588"/>
                    <a:gd name="connsiteX26" fmla="*/ 395288 w 3035301"/>
                    <a:gd name="connsiteY26" fmla="*/ 301625 h 2414588"/>
                    <a:gd name="connsiteX27" fmla="*/ 604838 w 3035301"/>
                    <a:gd name="connsiteY27" fmla="*/ 282575 h 2414588"/>
                    <a:gd name="connsiteX0" fmla="*/ 604838 w 3035301"/>
                    <a:gd name="connsiteY0" fmla="*/ 133042 h 2182505"/>
                    <a:gd name="connsiteX1" fmla="*/ 585788 w 3035301"/>
                    <a:gd name="connsiteY1" fmla="*/ 828367 h 2182505"/>
                    <a:gd name="connsiteX2" fmla="*/ 852488 w 3035301"/>
                    <a:gd name="connsiteY2" fmla="*/ 875992 h 2182505"/>
                    <a:gd name="connsiteX3" fmla="*/ 957263 w 3035301"/>
                    <a:gd name="connsiteY3" fmla="*/ 228292 h 2182505"/>
                    <a:gd name="connsiteX4" fmla="*/ 1157288 w 3035301"/>
                    <a:gd name="connsiteY4" fmla="*/ 180667 h 2182505"/>
                    <a:gd name="connsiteX5" fmla="*/ 1138238 w 3035301"/>
                    <a:gd name="connsiteY5" fmla="*/ 866467 h 2182505"/>
                    <a:gd name="connsiteX6" fmla="*/ 1328738 w 3035301"/>
                    <a:gd name="connsiteY6" fmla="*/ 885517 h 2182505"/>
                    <a:gd name="connsiteX7" fmla="*/ 1357313 w 3035301"/>
                    <a:gd name="connsiteY7" fmla="*/ 180667 h 2182505"/>
                    <a:gd name="connsiteX8" fmla="*/ 1585913 w 3035301"/>
                    <a:gd name="connsiteY8" fmla="*/ 190192 h 2182505"/>
                    <a:gd name="connsiteX9" fmla="*/ 1500188 w 3035301"/>
                    <a:gd name="connsiteY9" fmla="*/ 914092 h 2182505"/>
                    <a:gd name="connsiteX10" fmla="*/ 1738313 w 3035301"/>
                    <a:gd name="connsiteY10" fmla="*/ 904567 h 2182505"/>
                    <a:gd name="connsiteX11" fmla="*/ 1719263 w 3035301"/>
                    <a:gd name="connsiteY11" fmla="*/ 180667 h 2182505"/>
                    <a:gd name="connsiteX12" fmla="*/ 1900238 w 3035301"/>
                    <a:gd name="connsiteY12" fmla="*/ 180667 h 2182505"/>
                    <a:gd name="connsiteX13" fmla="*/ 1890713 w 3035301"/>
                    <a:gd name="connsiteY13" fmla="*/ 961717 h 2182505"/>
                    <a:gd name="connsiteX14" fmla="*/ 2090738 w 3035301"/>
                    <a:gd name="connsiteY14" fmla="*/ 914092 h 2182505"/>
                    <a:gd name="connsiteX15" fmla="*/ 2119313 w 3035301"/>
                    <a:gd name="connsiteY15" fmla="*/ 142567 h 2182505"/>
                    <a:gd name="connsiteX16" fmla="*/ 2290763 w 3035301"/>
                    <a:gd name="connsiteY16" fmla="*/ 152092 h 2182505"/>
                    <a:gd name="connsiteX17" fmla="*/ 2243138 w 3035301"/>
                    <a:gd name="connsiteY17" fmla="*/ 923617 h 2182505"/>
                    <a:gd name="connsiteX18" fmla="*/ 2433638 w 3035301"/>
                    <a:gd name="connsiteY18" fmla="*/ 914092 h 2182505"/>
                    <a:gd name="connsiteX19" fmla="*/ 2471738 w 3035301"/>
                    <a:gd name="connsiteY19" fmla="*/ 180667 h 2182505"/>
                    <a:gd name="connsiteX20" fmla="*/ 2728913 w 3035301"/>
                    <a:gd name="connsiteY20" fmla="*/ 209242 h 2182505"/>
                    <a:gd name="connsiteX21" fmla="*/ 2633663 w 3035301"/>
                    <a:gd name="connsiteY21" fmla="*/ 990292 h 2182505"/>
                    <a:gd name="connsiteX22" fmla="*/ 2757488 w 3035301"/>
                    <a:gd name="connsiteY22" fmla="*/ 1961842 h 2182505"/>
                    <a:gd name="connsiteX23" fmla="*/ 2643188 w 3035301"/>
                    <a:gd name="connsiteY23" fmla="*/ 2152342 h 2182505"/>
                    <a:gd name="connsiteX24" fmla="*/ 404813 w 3035301"/>
                    <a:gd name="connsiteY24" fmla="*/ 2142817 h 2182505"/>
                    <a:gd name="connsiteX25" fmla="*/ 214313 w 3035301"/>
                    <a:gd name="connsiteY25" fmla="*/ 1933267 h 2182505"/>
                    <a:gd name="connsiteX26" fmla="*/ 222585 w 3035301"/>
                    <a:gd name="connsiteY26" fmla="*/ 1045595 h 2182505"/>
                    <a:gd name="connsiteX27" fmla="*/ 395288 w 3035301"/>
                    <a:gd name="connsiteY27" fmla="*/ 152092 h 2182505"/>
                    <a:gd name="connsiteX28" fmla="*/ 604838 w 3035301"/>
                    <a:gd name="connsiteY28" fmla="*/ 133042 h 2182505"/>
                    <a:gd name="connsiteX0" fmla="*/ 604838 w 3035301"/>
                    <a:gd name="connsiteY0" fmla="*/ 129261 h 2178724"/>
                    <a:gd name="connsiteX1" fmla="*/ 585788 w 3035301"/>
                    <a:gd name="connsiteY1" fmla="*/ 824586 h 2178724"/>
                    <a:gd name="connsiteX2" fmla="*/ 852488 w 3035301"/>
                    <a:gd name="connsiteY2" fmla="*/ 872211 h 2178724"/>
                    <a:gd name="connsiteX3" fmla="*/ 957263 w 3035301"/>
                    <a:gd name="connsiteY3" fmla="*/ 224511 h 2178724"/>
                    <a:gd name="connsiteX4" fmla="*/ 1157288 w 3035301"/>
                    <a:gd name="connsiteY4" fmla="*/ 176886 h 2178724"/>
                    <a:gd name="connsiteX5" fmla="*/ 1138238 w 3035301"/>
                    <a:gd name="connsiteY5" fmla="*/ 862686 h 2178724"/>
                    <a:gd name="connsiteX6" fmla="*/ 1328738 w 3035301"/>
                    <a:gd name="connsiteY6" fmla="*/ 881736 h 2178724"/>
                    <a:gd name="connsiteX7" fmla="*/ 1357313 w 3035301"/>
                    <a:gd name="connsiteY7" fmla="*/ 176886 h 2178724"/>
                    <a:gd name="connsiteX8" fmla="*/ 1585913 w 3035301"/>
                    <a:gd name="connsiteY8" fmla="*/ 186411 h 2178724"/>
                    <a:gd name="connsiteX9" fmla="*/ 1500188 w 3035301"/>
                    <a:gd name="connsiteY9" fmla="*/ 910311 h 2178724"/>
                    <a:gd name="connsiteX10" fmla="*/ 1738313 w 3035301"/>
                    <a:gd name="connsiteY10" fmla="*/ 900786 h 2178724"/>
                    <a:gd name="connsiteX11" fmla="*/ 1719263 w 3035301"/>
                    <a:gd name="connsiteY11" fmla="*/ 176886 h 2178724"/>
                    <a:gd name="connsiteX12" fmla="*/ 1900238 w 3035301"/>
                    <a:gd name="connsiteY12" fmla="*/ 176886 h 2178724"/>
                    <a:gd name="connsiteX13" fmla="*/ 1890713 w 3035301"/>
                    <a:gd name="connsiteY13" fmla="*/ 957936 h 2178724"/>
                    <a:gd name="connsiteX14" fmla="*/ 2090738 w 3035301"/>
                    <a:gd name="connsiteY14" fmla="*/ 910311 h 2178724"/>
                    <a:gd name="connsiteX15" fmla="*/ 2119313 w 3035301"/>
                    <a:gd name="connsiteY15" fmla="*/ 138786 h 2178724"/>
                    <a:gd name="connsiteX16" fmla="*/ 2290763 w 3035301"/>
                    <a:gd name="connsiteY16" fmla="*/ 148311 h 2178724"/>
                    <a:gd name="connsiteX17" fmla="*/ 2243138 w 3035301"/>
                    <a:gd name="connsiteY17" fmla="*/ 919836 h 2178724"/>
                    <a:gd name="connsiteX18" fmla="*/ 2433638 w 3035301"/>
                    <a:gd name="connsiteY18" fmla="*/ 910311 h 2178724"/>
                    <a:gd name="connsiteX19" fmla="*/ 2471738 w 3035301"/>
                    <a:gd name="connsiteY19" fmla="*/ 176886 h 2178724"/>
                    <a:gd name="connsiteX20" fmla="*/ 2728913 w 3035301"/>
                    <a:gd name="connsiteY20" fmla="*/ 205461 h 2178724"/>
                    <a:gd name="connsiteX21" fmla="*/ 2633663 w 3035301"/>
                    <a:gd name="connsiteY21" fmla="*/ 986511 h 2178724"/>
                    <a:gd name="connsiteX22" fmla="*/ 2757488 w 3035301"/>
                    <a:gd name="connsiteY22" fmla="*/ 1958061 h 2178724"/>
                    <a:gd name="connsiteX23" fmla="*/ 2643188 w 3035301"/>
                    <a:gd name="connsiteY23" fmla="*/ 2148561 h 2178724"/>
                    <a:gd name="connsiteX24" fmla="*/ 404813 w 3035301"/>
                    <a:gd name="connsiteY24" fmla="*/ 2139036 h 2178724"/>
                    <a:gd name="connsiteX25" fmla="*/ 214313 w 3035301"/>
                    <a:gd name="connsiteY25" fmla="*/ 1929486 h 2178724"/>
                    <a:gd name="connsiteX26" fmla="*/ 378396 w 3035301"/>
                    <a:gd name="connsiteY26" fmla="*/ 1019122 h 2178724"/>
                    <a:gd name="connsiteX27" fmla="*/ 395288 w 3035301"/>
                    <a:gd name="connsiteY27" fmla="*/ 148311 h 2178724"/>
                    <a:gd name="connsiteX28" fmla="*/ 604838 w 3035301"/>
                    <a:gd name="connsiteY28" fmla="*/ 129261 h 2178724"/>
                    <a:gd name="connsiteX0" fmla="*/ 604838 w 3035301"/>
                    <a:gd name="connsiteY0" fmla="*/ 129261 h 2178724"/>
                    <a:gd name="connsiteX1" fmla="*/ 585788 w 3035301"/>
                    <a:gd name="connsiteY1" fmla="*/ 824586 h 2178724"/>
                    <a:gd name="connsiteX2" fmla="*/ 852488 w 3035301"/>
                    <a:gd name="connsiteY2" fmla="*/ 872211 h 2178724"/>
                    <a:gd name="connsiteX3" fmla="*/ 957263 w 3035301"/>
                    <a:gd name="connsiteY3" fmla="*/ 224511 h 2178724"/>
                    <a:gd name="connsiteX4" fmla="*/ 1157288 w 3035301"/>
                    <a:gd name="connsiteY4" fmla="*/ 176886 h 2178724"/>
                    <a:gd name="connsiteX5" fmla="*/ 1138238 w 3035301"/>
                    <a:gd name="connsiteY5" fmla="*/ 862686 h 2178724"/>
                    <a:gd name="connsiteX6" fmla="*/ 1328738 w 3035301"/>
                    <a:gd name="connsiteY6" fmla="*/ 881736 h 2178724"/>
                    <a:gd name="connsiteX7" fmla="*/ 1357313 w 3035301"/>
                    <a:gd name="connsiteY7" fmla="*/ 176886 h 2178724"/>
                    <a:gd name="connsiteX8" fmla="*/ 1585913 w 3035301"/>
                    <a:gd name="connsiteY8" fmla="*/ 186411 h 2178724"/>
                    <a:gd name="connsiteX9" fmla="*/ 1500188 w 3035301"/>
                    <a:gd name="connsiteY9" fmla="*/ 910311 h 2178724"/>
                    <a:gd name="connsiteX10" fmla="*/ 1738313 w 3035301"/>
                    <a:gd name="connsiteY10" fmla="*/ 900786 h 2178724"/>
                    <a:gd name="connsiteX11" fmla="*/ 1719263 w 3035301"/>
                    <a:gd name="connsiteY11" fmla="*/ 176886 h 2178724"/>
                    <a:gd name="connsiteX12" fmla="*/ 1900238 w 3035301"/>
                    <a:gd name="connsiteY12" fmla="*/ 176886 h 2178724"/>
                    <a:gd name="connsiteX13" fmla="*/ 1890713 w 3035301"/>
                    <a:gd name="connsiteY13" fmla="*/ 957936 h 2178724"/>
                    <a:gd name="connsiteX14" fmla="*/ 2090738 w 3035301"/>
                    <a:gd name="connsiteY14" fmla="*/ 910311 h 2178724"/>
                    <a:gd name="connsiteX15" fmla="*/ 2119313 w 3035301"/>
                    <a:gd name="connsiteY15" fmla="*/ 138786 h 2178724"/>
                    <a:gd name="connsiteX16" fmla="*/ 2290763 w 3035301"/>
                    <a:gd name="connsiteY16" fmla="*/ 148311 h 2178724"/>
                    <a:gd name="connsiteX17" fmla="*/ 2243138 w 3035301"/>
                    <a:gd name="connsiteY17" fmla="*/ 919836 h 2178724"/>
                    <a:gd name="connsiteX18" fmla="*/ 2433638 w 3035301"/>
                    <a:gd name="connsiteY18" fmla="*/ 910311 h 2178724"/>
                    <a:gd name="connsiteX19" fmla="*/ 2471738 w 3035301"/>
                    <a:gd name="connsiteY19" fmla="*/ 176886 h 2178724"/>
                    <a:gd name="connsiteX20" fmla="*/ 2728913 w 3035301"/>
                    <a:gd name="connsiteY20" fmla="*/ 205461 h 2178724"/>
                    <a:gd name="connsiteX21" fmla="*/ 2633663 w 3035301"/>
                    <a:gd name="connsiteY21" fmla="*/ 986511 h 2178724"/>
                    <a:gd name="connsiteX22" fmla="*/ 2757488 w 3035301"/>
                    <a:gd name="connsiteY22" fmla="*/ 1958061 h 2178724"/>
                    <a:gd name="connsiteX23" fmla="*/ 2643188 w 3035301"/>
                    <a:gd name="connsiteY23" fmla="*/ 2148561 h 2178724"/>
                    <a:gd name="connsiteX24" fmla="*/ 404813 w 3035301"/>
                    <a:gd name="connsiteY24" fmla="*/ 2139036 h 2178724"/>
                    <a:gd name="connsiteX25" fmla="*/ 214313 w 3035301"/>
                    <a:gd name="connsiteY25" fmla="*/ 1929486 h 2178724"/>
                    <a:gd name="connsiteX26" fmla="*/ 378396 w 3035301"/>
                    <a:gd name="connsiteY26" fmla="*/ 1019122 h 2178724"/>
                    <a:gd name="connsiteX27" fmla="*/ 395288 w 3035301"/>
                    <a:gd name="connsiteY27" fmla="*/ 148311 h 2178724"/>
                    <a:gd name="connsiteX28" fmla="*/ 604838 w 3035301"/>
                    <a:gd name="connsiteY28" fmla="*/ 129261 h 2178724"/>
                    <a:gd name="connsiteX0" fmla="*/ 604838 w 3035301"/>
                    <a:gd name="connsiteY0" fmla="*/ 129261 h 2178724"/>
                    <a:gd name="connsiteX1" fmla="*/ 585788 w 3035301"/>
                    <a:gd name="connsiteY1" fmla="*/ 824586 h 2178724"/>
                    <a:gd name="connsiteX2" fmla="*/ 852488 w 3035301"/>
                    <a:gd name="connsiteY2" fmla="*/ 872211 h 2178724"/>
                    <a:gd name="connsiteX3" fmla="*/ 957263 w 3035301"/>
                    <a:gd name="connsiteY3" fmla="*/ 224511 h 2178724"/>
                    <a:gd name="connsiteX4" fmla="*/ 1157288 w 3035301"/>
                    <a:gd name="connsiteY4" fmla="*/ 176886 h 2178724"/>
                    <a:gd name="connsiteX5" fmla="*/ 1138238 w 3035301"/>
                    <a:gd name="connsiteY5" fmla="*/ 862686 h 2178724"/>
                    <a:gd name="connsiteX6" fmla="*/ 1328738 w 3035301"/>
                    <a:gd name="connsiteY6" fmla="*/ 881736 h 2178724"/>
                    <a:gd name="connsiteX7" fmla="*/ 1357313 w 3035301"/>
                    <a:gd name="connsiteY7" fmla="*/ 176886 h 2178724"/>
                    <a:gd name="connsiteX8" fmla="*/ 1585913 w 3035301"/>
                    <a:gd name="connsiteY8" fmla="*/ 186411 h 2178724"/>
                    <a:gd name="connsiteX9" fmla="*/ 1500188 w 3035301"/>
                    <a:gd name="connsiteY9" fmla="*/ 910311 h 2178724"/>
                    <a:gd name="connsiteX10" fmla="*/ 1738313 w 3035301"/>
                    <a:gd name="connsiteY10" fmla="*/ 900786 h 2178724"/>
                    <a:gd name="connsiteX11" fmla="*/ 1719263 w 3035301"/>
                    <a:gd name="connsiteY11" fmla="*/ 176886 h 2178724"/>
                    <a:gd name="connsiteX12" fmla="*/ 1900238 w 3035301"/>
                    <a:gd name="connsiteY12" fmla="*/ 176886 h 2178724"/>
                    <a:gd name="connsiteX13" fmla="*/ 1890713 w 3035301"/>
                    <a:gd name="connsiteY13" fmla="*/ 957936 h 2178724"/>
                    <a:gd name="connsiteX14" fmla="*/ 2090738 w 3035301"/>
                    <a:gd name="connsiteY14" fmla="*/ 910311 h 2178724"/>
                    <a:gd name="connsiteX15" fmla="*/ 2119313 w 3035301"/>
                    <a:gd name="connsiteY15" fmla="*/ 138786 h 2178724"/>
                    <a:gd name="connsiteX16" fmla="*/ 2290763 w 3035301"/>
                    <a:gd name="connsiteY16" fmla="*/ 148311 h 2178724"/>
                    <a:gd name="connsiteX17" fmla="*/ 2243138 w 3035301"/>
                    <a:gd name="connsiteY17" fmla="*/ 919836 h 2178724"/>
                    <a:gd name="connsiteX18" fmla="*/ 2433638 w 3035301"/>
                    <a:gd name="connsiteY18" fmla="*/ 910311 h 2178724"/>
                    <a:gd name="connsiteX19" fmla="*/ 2471738 w 3035301"/>
                    <a:gd name="connsiteY19" fmla="*/ 176886 h 2178724"/>
                    <a:gd name="connsiteX20" fmla="*/ 2728913 w 3035301"/>
                    <a:gd name="connsiteY20" fmla="*/ 205461 h 2178724"/>
                    <a:gd name="connsiteX21" fmla="*/ 2633663 w 3035301"/>
                    <a:gd name="connsiteY21" fmla="*/ 986511 h 2178724"/>
                    <a:gd name="connsiteX22" fmla="*/ 2757488 w 3035301"/>
                    <a:gd name="connsiteY22" fmla="*/ 1958061 h 2178724"/>
                    <a:gd name="connsiteX23" fmla="*/ 2643188 w 3035301"/>
                    <a:gd name="connsiteY23" fmla="*/ 2148561 h 2178724"/>
                    <a:gd name="connsiteX24" fmla="*/ 404813 w 3035301"/>
                    <a:gd name="connsiteY24" fmla="*/ 2139036 h 2178724"/>
                    <a:gd name="connsiteX25" fmla="*/ 214313 w 3035301"/>
                    <a:gd name="connsiteY25" fmla="*/ 1929486 h 2178724"/>
                    <a:gd name="connsiteX26" fmla="*/ 378396 w 3035301"/>
                    <a:gd name="connsiteY26" fmla="*/ 1019122 h 2178724"/>
                    <a:gd name="connsiteX27" fmla="*/ 395288 w 3035301"/>
                    <a:gd name="connsiteY27" fmla="*/ 148311 h 2178724"/>
                    <a:gd name="connsiteX28" fmla="*/ 604838 w 3035301"/>
                    <a:gd name="connsiteY28" fmla="*/ 129261 h 2178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035301" h="2178724">
                      <a:moveTo>
                        <a:pt x="604838" y="129261"/>
                      </a:moveTo>
                      <a:cubicBezTo>
                        <a:pt x="636588" y="241973"/>
                        <a:pt x="544513" y="700761"/>
                        <a:pt x="585788" y="824586"/>
                      </a:cubicBezTo>
                      <a:cubicBezTo>
                        <a:pt x="627063" y="948411"/>
                        <a:pt x="790575" y="972224"/>
                        <a:pt x="852488" y="872211"/>
                      </a:cubicBezTo>
                      <a:cubicBezTo>
                        <a:pt x="914401" y="772198"/>
                        <a:pt x="906463" y="340398"/>
                        <a:pt x="957263" y="224511"/>
                      </a:cubicBezTo>
                      <a:cubicBezTo>
                        <a:pt x="1008063" y="108624"/>
                        <a:pt x="1127125" y="70523"/>
                        <a:pt x="1157288" y="176886"/>
                      </a:cubicBezTo>
                      <a:cubicBezTo>
                        <a:pt x="1187451" y="283249"/>
                        <a:pt x="1109663" y="745211"/>
                        <a:pt x="1138238" y="862686"/>
                      </a:cubicBezTo>
                      <a:cubicBezTo>
                        <a:pt x="1166813" y="980161"/>
                        <a:pt x="1292226" y="996036"/>
                        <a:pt x="1328738" y="881736"/>
                      </a:cubicBezTo>
                      <a:cubicBezTo>
                        <a:pt x="1365250" y="767436"/>
                        <a:pt x="1314451" y="292774"/>
                        <a:pt x="1357313" y="176886"/>
                      </a:cubicBezTo>
                      <a:cubicBezTo>
                        <a:pt x="1400176" y="60999"/>
                        <a:pt x="1562101" y="64174"/>
                        <a:pt x="1585913" y="186411"/>
                      </a:cubicBezTo>
                      <a:cubicBezTo>
                        <a:pt x="1609726" y="308649"/>
                        <a:pt x="1474788" y="791248"/>
                        <a:pt x="1500188" y="910311"/>
                      </a:cubicBezTo>
                      <a:cubicBezTo>
                        <a:pt x="1525588" y="1029374"/>
                        <a:pt x="1701801" y="1023023"/>
                        <a:pt x="1738313" y="900786"/>
                      </a:cubicBezTo>
                      <a:cubicBezTo>
                        <a:pt x="1774825" y="778549"/>
                        <a:pt x="1692276" y="297536"/>
                        <a:pt x="1719263" y="176886"/>
                      </a:cubicBezTo>
                      <a:cubicBezTo>
                        <a:pt x="1746251" y="56236"/>
                        <a:pt x="1871663" y="46711"/>
                        <a:pt x="1900238" y="176886"/>
                      </a:cubicBezTo>
                      <a:cubicBezTo>
                        <a:pt x="1928813" y="307061"/>
                        <a:pt x="1858963" y="835699"/>
                        <a:pt x="1890713" y="957936"/>
                      </a:cubicBezTo>
                      <a:cubicBezTo>
                        <a:pt x="1922463" y="1080173"/>
                        <a:pt x="2052638" y="1046836"/>
                        <a:pt x="2090738" y="910311"/>
                      </a:cubicBezTo>
                      <a:cubicBezTo>
                        <a:pt x="2128838" y="773786"/>
                        <a:pt x="2085976" y="265786"/>
                        <a:pt x="2119313" y="138786"/>
                      </a:cubicBezTo>
                      <a:cubicBezTo>
                        <a:pt x="2152650" y="11786"/>
                        <a:pt x="2270126" y="18136"/>
                        <a:pt x="2290763" y="148311"/>
                      </a:cubicBezTo>
                      <a:cubicBezTo>
                        <a:pt x="2311400" y="278486"/>
                        <a:pt x="2219326" y="792836"/>
                        <a:pt x="2243138" y="919836"/>
                      </a:cubicBezTo>
                      <a:cubicBezTo>
                        <a:pt x="2266950" y="1046836"/>
                        <a:pt x="2395538" y="1034136"/>
                        <a:pt x="2433638" y="910311"/>
                      </a:cubicBezTo>
                      <a:cubicBezTo>
                        <a:pt x="2471738" y="786486"/>
                        <a:pt x="2422526" y="294361"/>
                        <a:pt x="2471738" y="176886"/>
                      </a:cubicBezTo>
                      <a:cubicBezTo>
                        <a:pt x="2520950" y="59411"/>
                        <a:pt x="2701926" y="70524"/>
                        <a:pt x="2728913" y="205461"/>
                      </a:cubicBezTo>
                      <a:cubicBezTo>
                        <a:pt x="2755900" y="340398"/>
                        <a:pt x="2628901" y="694411"/>
                        <a:pt x="2633663" y="986511"/>
                      </a:cubicBezTo>
                      <a:cubicBezTo>
                        <a:pt x="2883271" y="1301305"/>
                        <a:pt x="2755901" y="1764386"/>
                        <a:pt x="2757488" y="1958061"/>
                      </a:cubicBezTo>
                      <a:cubicBezTo>
                        <a:pt x="2759075" y="2151736"/>
                        <a:pt x="3035301" y="2118399"/>
                        <a:pt x="2643188" y="2148561"/>
                      </a:cubicBezTo>
                      <a:cubicBezTo>
                        <a:pt x="2251076" y="2178724"/>
                        <a:pt x="809626" y="2175549"/>
                        <a:pt x="404813" y="2139036"/>
                      </a:cubicBezTo>
                      <a:cubicBezTo>
                        <a:pt x="0" y="2102523"/>
                        <a:pt x="218716" y="2116138"/>
                        <a:pt x="214313" y="1929486"/>
                      </a:cubicBezTo>
                      <a:cubicBezTo>
                        <a:pt x="209910" y="1742834"/>
                        <a:pt x="147905" y="1202523"/>
                        <a:pt x="378396" y="1019122"/>
                      </a:cubicBezTo>
                      <a:cubicBezTo>
                        <a:pt x="408558" y="722260"/>
                        <a:pt x="357548" y="296621"/>
                        <a:pt x="395288" y="148311"/>
                      </a:cubicBezTo>
                      <a:cubicBezTo>
                        <a:pt x="433028" y="1"/>
                        <a:pt x="573088" y="16549"/>
                        <a:pt x="604838" y="129261"/>
                      </a:cubicBezTo>
                      <a:close/>
                    </a:path>
                  </a:pathLst>
                </a:custGeom>
                <a:solidFill>
                  <a:srgbClr val="FF7C80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8" name="Oval 87"/>
                <p:cNvSpPr/>
                <p:nvPr/>
              </p:nvSpPr>
              <p:spPr>
                <a:xfrm flipH="1">
                  <a:off x="2076413" y="2484568"/>
                  <a:ext cx="282067" cy="14432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4" name="Group 14"/>
              <p:cNvGrpSpPr/>
              <p:nvPr/>
            </p:nvGrpSpPr>
            <p:grpSpPr>
              <a:xfrm flipH="1">
                <a:off x="1485900" y="1824038"/>
                <a:ext cx="1000125" cy="1023937"/>
                <a:chOff x="887412" y="1938338"/>
                <a:chExt cx="2093913" cy="2027237"/>
              </a:xfrm>
            </p:grpSpPr>
            <p:sp>
              <p:nvSpPr>
                <p:cNvPr id="85" name="Freeform 84"/>
                <p:cNvSpPr/>
                <p:nvPr/>
              </p:nvSpPr>
              <p:spPr>
                <a:xfrm>
                  <a:off x="887412" y="1938338"/>
                  <a:ext cx="2093913" cy="2027237"/>
                </a:xfrm>
                <a:custGeom>
                  <a:avLst/>
                  <a:gdLst>
                    <a:gd name="connsiteX0" fmla="*/ 300037 w 2451099"/>
                    <a:gd name="connsiteY0" fmla="*/ 1957387 h 2179637"/>
                    <a:gd name="connsiteX1" fmla="*/ 328612 w 2451099"/>
                    <a:gd name="connsiteY1" fmla="*/ 900112 h 2179637"/>
                    <a:gd name="connsiteX2" fmla="*/ 471487 w 2451099"/>
                    <a:gd name="connsiteY2" fmla="*/ 804862 h 2179637"/>
                    <a:gd name="connsiteX3" fmla="*/ 585787 w 2451099"/>
                    <a:gd name="connsiteY3" fmla="*/ 157162 h 2179637"/>
                    <a:gd name="connsiteX4" fmla="*/ 747712 w 2451099"/>
                    <a:gd name="connsiteY4" fmla="*/ 204787 h 2179637"/>
                    <a:gd name="connsiteX5" fmla="*/ 747712 w 2451099"/>
                    <a:gd name="connsiteY5" fmla="*/ 862012 h 2179637"/>
                    <a:gd name="connsiteX6" fmla="*/ 947737 w 2451099"/>
                    <a:gd name="connsiteY6" fmla="*/ 890587 h 2179637"/>
                    <a:gd name="connsiteX7" fmla="*/ 985837 w 2451099"/>
                    <a:gd name="connsiteY7" fmla="*/ 147637 h 2179637"/>
                    <a:gd name="connsiteX8" fmla="*/ 1195387 w 2451099"/>
                    <a:gd name="connsiteY8" fmla="*/ 128587 h 2179637"/>
                    <a:gd name="connsiteX9" fmla="*/ 1195387 w 2451099"/>
                    <a:gd name="connsiteY9" fmla="*/ 919162 h 2179637"/>
                    <a:gd name="connsiteX10" fmla="*/ 1395412 w 2451099"/>
                    <a:gd name="connsiteY10" fmla="*/ 747712 h 2179637"/>
                    <a:gd name="connsiteX11" fmla="*/ 1366837 w 2451099"/>
                    <a:gd name="connsiteY11" fmla="*/ 147637 h 2179637"/>
                    <a:gd name="connsiteX12" fmla="*/ 1519237 w 2451099"/>
                    <a:gd name="connsiteY12" fmla="*/ 138112 h 2179637"/>
                    <a:gd name="connsiteX13" fmla="*/ 1538287 w 2451099"/>
                    <a:gd name="connsiteY13" fmla="*/ 871537 h 2179637"/>
                    <a:gd name="connsiteX14" fmla="*/ 1681162 w 2451099"/>
                    <a:gd name="connsiteY14" fmla="*/ 928687 h 2179637"/>
                    <a:gd name="connsiteX15" fmla="*/ 1709737 w 2451099"/>
                    <a:gd name="connsiteY15" fmla="*/ 138112 h 2179637"/>
                    <a:gd name="connsiteX16" fmla="*/ 1871662 w 2451099"/>
                    <a:gd name="connsiteY16" fmla="*/ 185737 h 2179637"/>
                    <a:gd name="connsiteX17" fmla="*/ 1852612 w 2451099"/>
                    <a:gd name="connsiteY17" fmla="*/ 919162 h 2179637"/>
                    <a:gd name="connsiteX18" fmla="*/ 2043112 w 2451099"/>
                    <a:gd name="connsiteY18" fmla="*/ 966787 h 2179637"/>
                    <a:gd name="connsiteX19" fmla="*/ 2090737 w 2451099"/>
                    <a:gd name="connsiteY19" fmla="*/ 166687 h 2179637"/>
                    <a:gd name="connsiteX20" fmla="*/ 2214562 w 2451099"/>
                    <a:gd name="connsiteY20" fmla="*/ 242887 h 2179637"/>
                    <a:gd name="connsiteX21" fmla="*/ 2138362 w 2451099"/>
                    <a:gd name="connsiteY21" fmla="*/ 966787 h 2179637"/>
                    <a:gd name="connsiteX22" fmla="*/ 2243137 w 2451099"/>
                    <a:gd name="connsiteY22" fmla="*/ 947737 h 2179637"/>
                    <a:gd name="connsiteX23" fmla="*/ 2243137 w 2451099"/>
                    <a:gd name="connsiteY23" fmla="*/ 1995487 h 2179637"/>
                    <a:gd name="connsiteX24" fmla="*/ 2128837 w 2451099"/>
                    <a:gd name="connsiteY24" fmla="*/ 2052637 h 2179637"/>
                    <a:gd name="connsiteX25" fmla="*/ 300037 w 2451099"/>
                    <a:gd name="connsiteY25" fmla="*/ 1957387 h 2179637"/>
                    <a:gd name="connsiteX0" fmla="*/ 322262 w 2473324"/>
                    <a:gd name="connsiteY0" fmla="*/ 1957387 h 2179637"/>
                    <a:gd name="connsiteX1" fmla="*/ 217487 w 2473324"/>
                    <a:gd name="connsiteY1" fmla="*/ 1814512 h 2179637"/>
                    <a:gd name="connsiteX2" fmla="*/ 350837 w 2473324"/>
                    <a:gd name="connsiteY2" fmla="*/ 900112 h 2179637"/>
                    <a:gd name="connsiteX3" fmla="*/ 493712 w 2473324"/>
                    <a:gd name="connsiteY3" fmla="*/ 804862 h 2179637"/>
                    <a:gd name="connsiteX4" fmla="*/ 608012 w 2473324"/>
                    <a:gd name="connsiteY4" fmla="*/ 157162 h 2179637"/>
                    <a:gd name="connsiteX5" fmla="*/ 769937 w 2473324"/>
                    <a:gd name="connsiteY5" fmla="*/ 204787 h 2179637"/>
                    <a:gd name="connsiteX6" fmla="*/ 769937 w 2473324"/>
                    <a:gd name="connsiteY6" fmla="*/ 862012 h 2179637"/>
                    <a:gd name="connsiteX7" fmla="*/ 969962 w 2473324"/>
                    <a:gd name="connsiteY7" fmla="*/ 890587 h 2179637"/>
                    <a:gd name="connsiteX8" fmla="*/ 1008062 w 2473324"/>
                    <a:gd name="connsiteY8" fmla="*/ 147637 h 2179637"/>
                    <a:gd name="connsiteX9" fmla="*/ 1217612 w 2473324"/>
                    <a:gd name="connsiteY9" fmla="*/ 128587 h 2179637"/>
                    <a:gd name="connsiteX10" fmla="*/ 1217612 w 2473324"/>
                    <a:gd name="connsiteY10" fmla="*/ 919162 h 2179637"/>
                    <a:gd name="connsiteX11" fmla="*/ 1417637 w 2473324"/>
                    <a:gd name="connsiteY11" fmla="*/ 747712 h 2179637"/>
                    <a:gd name="connsiteX12" fmla="*/ 1389062 w 2473324"/>
                    <a:gd name="connsiteY12" fmla="*/ 147637 h 2179637"/>
                    <a:gd name="connsiteX13" fmla="*/ 1541462 w 2473324"/>
                    <a:gd name="connsiteY13" fmla="*/ 138112 h 2179637"/>
                    <a:gd name="connsiteX14" fmla="*/ 1560512 w 2473324"/>
                    <a:gd name="connsiteY14" fmla="*/ 871537 h 2179637"/>
                    <a:gd name="connsiteX15" fmla="*/ 1703387 w 2473324"/>
                    <a:gd name="connsiteY15" fmla="*/ 928687 h 2179637"/>
                    <a:gd name="connsiteX16" fmla="*/ 1731962 w 2473324"/>
                    <a:gd name="connsiteY16" fmla="*/ 138112 h 2179637"/>
                    <a:gd name="connsiteX17" fmla="*/ 1893887 w 2473324"/>
                    <a:gd name="connsiteY17" fmla="*/ 185737 h 2179637"/>
                    <a:gd name="connsiteX18" fmla="*/ 1874837 w 2473324"/>
                    <a:gd name="connsiteY18" fmla="*/ 919162 h 2179637"/>
                    <a:gd name="connsiteX19" fmla="*/ 2065337 w 2473324"/>
                    <a:gd name="connsiteY19" fmla="*/ 966787 h 2179637"/>
                    <a:gd name="connsiteX20" fmla="*/ 2112962 w 2473324"/>
                    <a:gd name="connsiteY20" fmla="*/ 166687 h 2179637"/>
                    <a:gd name="connsiteX21" fmla="*/ 2236787 w 2473324"/>
                    <a:gd name="connsiteY21" fmla="*/ 242887 h 2179637"/>
                    <a:gd name="connsiteX22" fmla="*/ 2160587 w 2473324"/>
                    <a:gd name="connsiteY22" fmla="*/ 966787 h 2179637"/>
                    <a:gd name="connsiteX23" fmla="*/ 2265362 w 2473324"/>
                    <a:gd name="connsiteY23" fmla="*/ 947737 h 2179637"/>
                    <a:gd name="connsiteX24" fmla="*/ 2265362 w 2473324"/>
                    <a:gd name="connsiteY24" fmla="*/ 1995487 h 2179637"/>
                    <a:gd name="connsiteX25" fmla="*/ 2151062 w 2473324"/>
                    <a:gd name="connsiteY25" fmla="*/ 2052637 h 2179637"/>
                    <a:gd name="connsiteX26" fmla="*/ 322262 w 2473324"/>
                    <a:gd name="connsiteY26" fmla="*/ 1957387 h 2179637"/>
                    <a:gd name="connsiteX0" fmla="*/ 322262 w 2474912"/>
                    <a:gd name="connsiteY0" fmla="*/ 1957387 h 2070099"/>
                    <a:gd name="connsiteX1" fmla="*/ 217487 w 2474912"/>
                    <a:gd name="connsiteY1" fmla="*/ 1814512 h 2070099"/>
                    <a:gd name="connsiteX2" fmla="*/ 350837 w 2474912"/>
                    <a:gd name="connsiteY2" fmla="*/ 900112 h 2070099"/>
                    <a:gd name="connsiteX3" fmla="*/ 493712 w 2474912"/>
                    <a:gd name="connsiteY3" fmla="*/ 804862 h 2070099"/>
                    <a:gd name="connsiteX4" fmla="*/ 608012 w 2474912"/>
                    <a:gd name="connsiteY4" fmla="*/ 157162 h 2070099"/>
                    <a:gd name="connsiteX5" fmla="*/ 769937 w 2474912"/>
                    <a:gd name="connsiteY5" fmla="*/ 204787 h 2070099"/>
                    <a:gd name="connsiteX6" fmla="*/ 769937 w 2474912"/>
                    <a:gd name="connsiteY6" fmla="*/ 862012 h 2070099"/>
                    <a:gd name="connsiteX7" fmla="*/ 969962 w 2474912"/>
                    <a:gd name="connsiteY7" fmla="*/ 890587 h 2070099"/>
                    <a:gd name="connsiteX8" fmla="*/ 1008062 w 2474912"/>
                    <a:gd name="connsiteY8" fmla="*/ 147637 h 2070099"/>
                    <a:gd name="connsiteX9" fmla="*/ 1217612 w 2474912"/>
                    <a:gd name="connsiteY9" fmla="*/ 128587 h 2070099"/>
                    <a:gd name="connsiteX10" fmla="*/ 1217612 w 2474912"/>
                    <a:gd name="connsiteY10" fmla="*/ 919162 h 2070099"/>
                    <a:gd name="connsiteX11" fmla="*/ 1417637 w 2474912"/>
                    <a:gd name="connsiteY11" fmla="*/ 747712 h 2070099"/>
                    <a:gd name="connsiteX12" fmla="*/ 1389062 w 2474912"/>
                    <a:gd name="connsiteY12" fmla="*/ 147637 h 2070099"/>
                    <a:gd name="connsiteX13" fmla="*/ 1541462 w 2474912"/>
                    <a:gd name="connsiteY13" fmla="*/ 138112 h 2070099"/>
                    <a:gd name="connsiteX14" fmla="*/ 1560512 w 2474912"/>
                    <a:gd name="connsiteY14" fmla="*/ 871537 h 2070099"/>
                    <a:gd name="connsiteX15" fmla="*/ 1703387 w 2474912"/>
                    <a:gd name="connsiteY15" fmla="*/ 928687 h 2070099"/>
                    <a:gd name="connsiteX16" fmla="*/ 1731962 w 2474912"/>
                    <a:gd name="connsiteY16" fmla="*/ 138112 h 2070099"/>
                    <a:gd name="connsiteX17" fmla="*/ 1893887 w 2474912"/>
                    <a:gd name="connsiteY17" fmla="*/ 185737 h 2070099"/>
                    <a:gd name="connsiteX18" fmla="*/ 1874837 w 2474912"/>
                    <a:gd name="connsiteY18" fmla="*/ 919162 h 2070099"/>
                    <a:gd name="connsiteX19" fmla="*/ 2065337 w 2474912"/>
                    <a:gd name="connsiteY19" fmla="*/ 966787 h 2070099"/>
                    <a:gd name="connsiteX20" fmla="*/ 2112962 w 2474912"/>
                    <a:gd name="connsiteY20" fmla="*/ 166687 h 2070099"/>
                    <a:gd name="connsiteX21" fmla="*/ 2236787 w 2474912"/>
                    <a:gd name="connsiteY21" fmla="*/ 242887 h 2070099"/>
                    <a:gd name="connsiteX22" fmla="*/ 2160587 w 2474912"/>
                    <a:gd name="connsiteY22" fmla="*/ 966787 h 2070099"/>
                    <a:gd name="connsiteX23" fmla="*/ 2265362 w 2474912"/>
                    <a:gd name="connsiteY23" fmla="*/ 947737 h 2070099"/>
                    <a:gd name="connsiteX24" fmla="*/ 2265362 w 2474912"/>
                    <a:gd name="connsiteY24" fmla="*/ 1852612 h 2070099"/>
                    <a:gd name="connsiteX25" fmla="*/ 2151062 w 2474912"/>
                    <a:gd name="connsiteY25" fmla="*/ 2052637 h 2070099"/>
                    <a:gd name="connsiteX26" fmla="*/ 322262 w 2474912"/>
                    <a:gd name="connsiteY26" fmla="*/ 1957387 h 2070099"/>
                    <a:gd name="connsiteX0" fmla="*/ 323850 w 2486025"/>
                    <a:gd name="connsiteY0" fmla="*/ 1957387 h 2027237"/>
                    <a:gd name="connsiteX1" fmla="*/ 219075 w 2486025"/>
                    <a:gd name="connsiteY1" fmla="*/ 1814512 h 2027237"/>
                    <a:gd name="connsiteX2" fmla="*/ 352425 w 2486025"/>
                    <a:gd name="connsiteY2" fmla="*/ 900112 h 2027237"/>
                    <a:gd name="connsiteX3" fmla="*/ 495300 w 2486025"/>
                    <a:gd name="connsiteY3" fmla="*/ 804862 h 2027237"/>
                    <a:gd name="connsiteX4" fmla="*/ 609600 w 2486025"/>
                    <a:gd name="connsiteY4" fmla="*/ 157162 h 2027237"/>
                    <a:gd name="connsiteX5" fmla="*/ 771525 w 2486025"/>
                    <a:gd name="connsiteY5" fmla="*/ 204787 h 2027237"/>
                    <a:gd name="connsiteX6" fmla="*/ 771525 w 2486025"/>
                    <a:gd name="connsiteY6" fmla="*/ 862012 h 2027237"/>
                    <a:gd name="connsiteX7" fmla="*/ 971550 w 2486025"/>
                    <a:gd name="connsiteY7" fmla="*/ 890587 h 2027237"/>
                    <a:gd name="connsiteX8" fmla="*/ 1009650 w 2486025"/>
                    <a:gd name="connsiteY8" fmla="*/ 147637 h 2027237"/>
                    <a:gd name="connsiteX9" fmla="*/ 1219200 w 2486025"/>
                    <a:gd name="connsiteY9" fmla="*/ 128587 h 2027237"/>
                    <a:gd name="connsiteX10" fmla="*/ 1219200 w 2486025"/>
                    <a:gd name="connsiteY10" fmla="*/ 919162 h 2027237"/>
                    <a:gd name="connsiteX11" fmla="*/ 1419225 w 2486025"/>
                    <a:gd name="connsiteY11" fmla="*/ 747712 h 2027237"/>
                    <a:gd name="connsiteX12" fmla="*/ 1390650 w 2486025"/>
                    <a:gd name="connsiteY12" fmla="*/ 147637 h 2027237"/>
                    <a:gd name="connsiteX13" fmla="*/ 1543050 w 2486025"/>
                    <a:gd name="connsiteY13" fmla="*/ 138112 h 2027237"/>
                    <a:gd name="connsiteX14" fmla="*/ 1562100 w 2486025"/>
                    <a:gd name="connsiteY14" fmla="*/ 871537 h 2027237"/>
                    <a:gd name="connsiteX15" fmla="*/ 1704975 w 2486025"/>
                    <a:gd name="connsiteY15" fmla="*/ 928687 h 2027237"/>
                    <a:gd name="connsiteX16" fmla="*/ 1733550 w 2486025"/>
                    <a:gd name="connsiteY16" fmla="*/ 138112 h 2027237"/>
                    <a:gd name="connsiteX17" fmla="*/ 1895475 w 2486025"/>
                    <a:gd name="connsiteY17" fmla="*/ 185737 h 2027237"/>
                    <a:gd name="connsiteX18" fmla="*/ 1876425 w 2486025"/>
                    <a:gd name="connsiteY18" fmla="*/ 919162 h 2027237"/>
                    <a:gd name="connsiteX19" fmla="*/ 2066925 w 2486025"/>
                    <a:gd name="connsiteY19" fmla="*/ 966787 h 2027237"/>
                    <a:gd name="connsiteX20" fmla="*/ 2114550 w 2486025"/>
                    <a:gd name="connsiteY20" fmla="*/ 166687 h 2027237"/>
                    <a:gd name="connsiteX21" fmla="*/ 2238375 w 2486025"/>
                    <a:gd name="connsiteY21" fmla="*/ 242887 h 2027237"/>
                    <a:gd name="connsiteX22" fmla="*/ 2162175 w 2486025"/>
                    <a:gd name="connsiteY22" fmla="*/ 966787 h 2027237"/>
                    <a:gd name="connsiteX23" fmla="*/ 2266950 w 2486025"/>
                    <a:gd name="connsiteY23" fmla="*/ 947737 h 2027237"/>
                    <a:gd name="connsiteX24" fmla="*/ 2266950 w 2486025"/>
                    <a:gd name="connsiteY24" fmla="*/ 1852612 h 2027237"/>
                    <a:gd name="connsiteX25" fmla="*/ 2162175 w 2486025"/>
                    <a:gd name="connsiteY25" fmla="*/ 1995487 h 2027237"/>
                    <a:gd name="connsiteX26" fmla="*/ 323850 w 2486025"/>
                    <a:gd name="connsiteY26" fmla="*/ 1957387 h 2027237"/>
                    <a:gd name="connsiteX0" fmla="*/ 323850 w 2295525"/>
                    <a:gd name="connsiteY0" fmla="*/ 1957387 h 2027237"/>
                    <a:gd name="connsiteX1" fmla="*/ 219075 w 2295525"/>
                    <a:gd name="connsiteY1" fmla="*/ 1814512 h 2027237"/>
                    <a:gd name="connsiteX2" fmla="*/ 352425 w 2295525"/>
                    <a:gd name="connsiteY2" fmla="*/ 900112 h 2027237"/>
                    <a:gd name="connsiteX3" fmla="*/ 495300 w 2295525"/>
                    <a:gd name="connsiteY3" fmla="*/ 804862 h 2027237"/>
                    <a:gd name="connsiteX4" fmla="*/ 609600 w 2295525"/>
                    <a:gd name="connsiteY4" fmla="*/ 157162 h 2027237"/>
                    <a:gd name="connsiteX5" fmla="*/ 771525 w 2295525"/>
                    <a:gd name="connsiteY5" fmla="*/ 204787 h 2027237"/>
                    <a:gd name="connsiteX6" fmla="*/ 771525 w 2295525"/>
                    <a:gd name="connsiteY6" fmla="*/ 862012 h 2027237"/>
                    <a:gd name="connsiteX7" fmla="*/ 971550 w 2295525"/>
                    <a:gd name="connsiteY7" fmla="*/ 890587 h 2027237"/>
                    <a:gd name="connsiteX8" fmla="*/ 1009650 w 2295525"/>
                    <a:gd name="connsiteY8" fmla="*/ 147637 h 2027237"/>
                    <a:gd name="connsiteX9" fmla="*/ 1219200 w 2295525"/>
                    <a:gd name="connsiteY9" fmla="*/ 128587 h 2027237"/>
                    <a:gd name="connsiteX10" fmla="*/ 1219200 w 2295525"/>
                    <a:gd name="connsiteY10" fmla="*/ 919162 h 2027237"/>
                    <a:gd name="connsiteX11" fmla="*/ 1419225 w 2295525"/>
                    <a:gd name="connsiteY11" fmla="*/ 747712 h 2027237"/>
                    <a:gd name="connsiteX12" fmla="*/ 1390650 w 2295525"/>
                    <a:gd name="connsiteY12" fmla="*/ 147637 h 2027237"/>
                    <a:gd name="connsiteX13" fmla="*/ 1543050 w 2295525"/>
                    <a:gd name="connsiteY13" fmla="*/ 138112 h 2027237"/>
                    <a:gd name="connsiteX14" fmla="*/ 1562100 w 2295525"/>
                    <a:gd name="connsiteY14" fmla="*/ 871537 h 2027237"/>
                    <a:gd name="connsiteX15" fmla="*/ 1704975 w 2295525"/>
                    <a:gd name="connsiteY15" fmla="*/ 928687 h 2027237"/>
                    <a:gd name="connsiteX16" fmla="*/ 1733550 w 2295525"/>
                    <a:gd name="connsiteY16" fmla="*/ 138112 h 2027237"/>
                    <a:gd name="connsiteX17" fmla="*/ 1895475 w 2295525"/>
                    <a:gd name="connsiteY17" fmla="*/ 185737 h 2027237"/>
                    <a:gd name="connsiteX18" fmla="*/ 1876425 w 2295525"/>
                    <a:gd name="connsiteY18" fmla="*/ 919162 h 2027237"/>
                    <a:gd name="connsiteX19" fmla="*/ 2066925 w 2295525"/>
                    <a:gd name="connsiteY19" fmla="*/ 966787 h 2027237"/>
                    <a:gd name="connsiteX20" fmla="*/ 2114550 w 2295525"/>
                    <a:gd name="connsiteY20" fmla="*/ 166687 h 2027237"/>
                    <a:gd name="connsiteX21" fmla="*/ 2238375 w 2295525"/>
                    <a:gd name="connsiteY21" fmla="*/ 242887 h 2027237"/>
                    <a:gd name="connsiteX22" fmla="*/ 2162175 w 2295525"/>
                    <a:gd name="connsiteY22" fmla="*/ 966787 h 2027237"/>
                    <a:gd name="connsiteX23" fmla="*/ 2266950 w 2295525"/>
                    <a:gd name="connsiteY23" fmla="*/ 947737 h 2027237"/>
                    <a:gd name="connsiteX24" fmla="*/ 2266950 w 2295525"/>
                    <a:gd name="connsiteY24" fmla="*/ 1852612 h 2027237"/>
                    <a:gd name="connsiteX25" fmla="*/ 2162175 w 2295525"/>
                    <a:gd name="connsiteY25" fmla="*/ 1995487 h 2027237"/>
                    <a:gd name="connsiteX26" fmla="*/ 323850 w 2295525"/>
                    <a:gd name="connsiteY26" fmla="*/ 1957387 h 2027237"/>
                    <a:gd name="connsiteX0" fmla="*/ 323850 w 2371725"/>
                    <a:gd name="connsiteY0" fmla="*/ 1957387 h 2027237"/>
                    <a:gd name="connsiteX1" fmla="*/ 219075 w 2371725"/>
                    <a:gd name="connsiteY1" fmla="*/ 1814512 h 2027237"/>
                    <a:gd name="connsiteX2" fmla="*/ 352425 w 2371725"/>
                    <a:gd name="connsiteY2" fmla="*/ 900112 h 2027237"/>
                    <a:gd name="connsiteX3" fmla="*/ 495300 w 2371725"/>
                    <a:gd name="connsiteY3" fmla="*/ 804862 h 2027237"/>
                    <a:gd name="connsiteX4" fmla="*/ 609600 w 2371725"/>
                    <a:gd name="connsiteY4" fmla="*/ 157162 h 2027237"/>
                    <a:gd name="connsiteX5" fmla="*/ 771525 w 2371725"/>
                    <a:gd name="connsiteY5" fmla="*/ 204787 h 2027237"/>
                    <a:gd name="connsiteX6" fmla="*/ 771525 w 2371725"/>
                    <a:gd name="connsiteY6" fmla="*/ 862012 h 2027237"/>
                    <a:gd name="connsiteX7" fmla="*/ 971550 w 2371725"/>
                    <a:gd name="connsiteY7" fmla="*/ 890587 h 2027237"/>
                    <a:gd name="connsiteX8" fmla="*/ 1009650 w 2371725"/>
                    <a:gd name="connsiteY8" fmla="*/ 147637 h 2027237"/>
                    <a:gd name="connsiteX9" fmla="*/ 1219200 w 2371725"/>
                    <a:gd name="connsiteY9" fmla="*/ 128587 h 2027237"/>
                    <a:gd name="connsiteX10" fmla="*/ 1219200 w 2371725"/>
                    <a:gd name="connsiteY10" fmla="*/ 919162 h 2027237"/>
                    <a:gd name="connsiteX11" fmla="*/ 1419225 w 2371725"/>
                    <a:gd name="connsiteY11" fmla="*/ 747712 h 2027237"/>
                    <a:gd name="connsiteX12" fmla="*/ 1390650 w 2371725"/>
                    <a:gd name="connsiteY12" fmla="*/ 147637 h 2027237"/>
                    <a:gd name="connsiteX13" fmla="*/ 1543050 w 2371725"/>
                    <a:gd name="connsiteY13" fmla="*/ 138112 h 2027237"/>
                    <a:gd name="connsiteX14" fmla="*/ 1562100 w 2371725"/>
                    <a:gd name="connsiteY14" fmla="*/ 871537 h 2027237"/>
                    <a:gd name="connsiteX15" fmla="*/ 1704975 w 2371725"/>
                    <a:gd name="connsiteY15" fmla="*/ 928687 h 2027237"/>
                    <a:gd name="connsiteX16" fmla="*/ 1733550 w 2371725"/>
                    <a:gd name="connsiteY16" fmla="*/ 138112 h 2027237"/>
                    <a:gd name="connsiteX17" fmla="*/ 1895475 w 2371725"/>
                    <a:gd name="connsiteY17" fmla="*/ 185737 h 2027237"/>
                    <a:gd name="connsiteX18" fmla="*/ 1876425 w 2371725"/>
                    <a:gd name="connsiteY18" fmla="*/ 919162 h 2027237"/>
                    <a:gd name="connsiteX19" fmla="*/ 2066925 w 2371725"/>
                    <a:gd name="connsiteY19" fmla="*/ 966787 h 2027237"/>
                    <a:gd name="connsiteX20" fmla="*/ 2114550 w 2371725"/>
                    <a:gd name="connsiteY20" fmla="*/ 166687 h 2027237"/>
                    <a:gd name="connsiteX21" fmla="*/ 2238375 w 2371725"/>
                    <a:gd name="connsiteY21" fmla="*/ 242887 h 2027237"/>
                    <a:gd name="connsiteX22" fmla="*/ 2162175 w 2371725"/>
                    <a:gd name="connsiteY22" fmla="*/ 966787 h 2027237"/>
                    <a:gd name="connsiteX23" fmla="*/ 2266950 w 2371725"/>
                    <a:gd name="connsiteY23" fmla="*/ 947737 h 2027237"/>
                    <a:gd name="connsiteX24" fmla="*/ 2266950 w 2371725"/>
                    <a:gd name="connsiteY24" fmla="*/ 1852612 h 2027237"/>
                    <a:gd name="connsiteX25" fmla="*/ 2162175 w 2371725"/>
                    <a:gd name="connsiteY25" fmla="*/ 1995487 h 2027237"/>
                    <a:gd name="connsiteX26" fmla="*/ 323850 w 2371725"/>
                    <a:gd name="connsiteY26" fmla="*/ 1957387 h 2027237"/>
                    <a:gd name="connsiteX0" fmla="*/ 388938 w 2189163"/>
                    <a:gd name="connsiteY0" fmla="*/ 1966912 h 2027237"/>
                    <a:gd name="connsiteX1" fmla="*/ 36513 w 2189163"/>
                    <a:gd name="connsiteY1" fmla="*/ 1814512 h 2027237"/>
                    <a:gd name="connsiteX2" fmla="*/ 169863 w 2189163"/>
                    <a:gd name="connsiteY2" fmla="*/ 900112 h 2027237"/>
                    <a:gd name="connsiteX3" fmla="*/ 312738 w 2189163"/>
                    <a:gd name="connsiteY3" fmla="*/ 804862 h 2027237"/>
                    <a:gd name="connsiteX4" fmla="*/ 427038 w 2189163"/>
                    <a:gd name="connsiteY4" fmla="*/ 157162 h 2027237"/>
                    <a:gd name="connsiteX5" fmla="*/ 588963 w 2189163"/>
                    <a:gd name="connsiteY5" fmla="*/ 204787 h 2027237"/>
                    <a:gd name="connsiteX6" fmla="*/ 588963 w 2189163"/>
                    <a:gd name="connsiteY6" fmla="*/ 862012 h 2027237"/>
                    <a:gd name="connsiteX7" fmla="*/ 788988 w 2189163"/>
                    <a:gd name="connsiteY7" fmla="*/ 890587 h 2027237"/>
                    <a:gd name="connsiteX8" fmla="*/ 827088 w 2189163"/>
                    <a:gd name="connsiteY8" fmla="*/ 147637 h 2027237"/>
                    <a:gd name="connsiteX9" fmla="*/ 1036638 w 2189163"/>
                    <a:gd name="connsiteY9" fmla="*/ 128587 h 2027237"/>
                    <a:gd name="connsiteX10" fmla="*/ 1036638 w 2189163"/>
                    <a:gd name="connsiteY10" fmla="*/ 919162 h 2027237"/>
                    <a:gd name="connsiteX11" fmla="*/ 1236663 w 2189163"/>
                    <a:gd name="connsiteY11" fmla="*/ 747712 h 2027237"/>
                    <a:gd name="connsiteX12" fmla="*/ 1208088 w 2189163"/>
                    <a:gd name="connsiteY12" fmla="*/ 147637 h 2027237"/>
                    <a:gd name="connsiteX13" fmla="*/ 1360488 w 2189163"/>
                    <a:gd name="connsiteY13" fmla="*/ 138112 h 2027237"/>
                    <a:gd name="connsiteX14" fmla="*/ 1379538 w 2189163"/>
                    <a:gd name="connsiteY14" fmla="*/ 871537 h 2027237"/>
                    <a:gd name="connsiteX15" fmla="*/ 1522413 w 2189163"/>
                    <a:gd name="connsiteY15" fmla="*/ 928687 h 2027237"/>
                    <a:gd name="connsiteX16" fmla="*/ 1550988 w 2189163"/>
                    <a:gd name="connsiteY16" fmla="*/ 138112 h 2027237"/>
                    <a:gd name="connsiteX17" fmla="*/ 1712913 w 2189163"/>
                    <a:gd name="connsiteY17" fmla="*/ 185737 h 2027237"/>
                    <a:gd name="connsiteX18" fmla="*/ 1693863 w 2189163"/>
                    <a:gd name="connsiteY18" fmla="*/ 919162 h 2027237"/>
                    <a:gd name="connsiteX19" fmla="*/ 1884363 w 2189163"/>
                    <a:gd name="connsiteY19" fmla="*/ 966787 h 2027237"/>
                    <a:gd name="connsiteX20" fmla="*/ 1931988 w 2189163"/>
                    <a:gd name="connsiteY20" fmla="*/ 166687 h 2027237"/>
                    <a:gd name="connsiteX21" fmla="*/ 2055813 w 2189163"/>
                    <a:gd name="connsiteY21" fmla="*/ 242887 h 2027237"/>
                    <a:gd name="connsiteX22" fmla="*/ 1979613 w 2189163"/>
                    <a:gd name="connsiteY22" fmla="*/ 966787 h 2027237"/>
                    <a:gd name="connsiteX23" fmla="*/ 2084388 w 2189163"/>
                    <a:gd name="connsiteY23" fmla="*/ 947737 h 2027237"/>
                    <a:gd name="connsiteX24" fmla="*/ 2084388 w 2189163"/>
                    <a:gd name="connsiteY24" fmla="*/ 1852612 h 2027237"/>
                    <a:gd name="connsiteX25" fmla="*/ 1979613 w 2189163"/>
                    <a:gd name="connsiteY25" fmla="*/ 1995487 h 2027237"/>
                    <a:gd name="connsiteX26" fmla="*/ 388938 w 2189163"/>
                    <a:gd name="connsiteY26" fmla="*/ 1966912 h 2027237"/>
                    <a:gd name="connsiteX0" fmla="*/ 388938 w 2189163"/>
                    <a:gd name="connsiteY0" fmla="*/ 1966912 h 2027237"/>
                    <a:gd name="connsiteX1" fmla="*/ 36513 w 2189163"/>
                    <a:gd name="connsiteY1" fmla="*/ 1814512 h 2027237"/>
                    <a:gd name="connsiteX2" fmla="*/ 169863 w 2189163"/>
                    <a:gd name="connsiteY2" fmla="*/ 900112 h 2027237"/>
                    <a:gd name="connsiteX3" fmla="*/ 312738 w 2189163"/>
                    <a:gd name="connsiteY3" fmla="*/ 804862 h 2027237"/>
                    <a:gd name="connsiteX4" fmla="*/ 427038 w 2189163"/>
                    <a:gd name="connsiteY4" fmla="*/ 157162 h 2027237"/>
                    <a:gd name="connsiteX5" fmla="*/ 588963 w 2189163"/>
                    <a:gd name="connsiteY5" fmla="*/ 204787 h 2027237"/>
                    <a:gd name="connsiteX6" fmla="*/ 588963 w 2189163"/>
                    <a:gd name="connsiteY6" fmla="*/ 862012 h 2027237"/>
                    <a:gd name="connsiteX7" fmla="*/ 788988 w 2189163"/>
                    <a:gd name="connsiteY7" fmla="*/ 890587 h 2027237"/>
                    <a:gd name="connsiteX8" fmla="*/ 827088 w 2189163"/>
                    <a:gd name="connsiteY8" fmla="*/ 147637 h 2027237"/>
                    <a:gd name="connsiteX9" fmla="*/ 1036638 w 2189163"/>
                    <a:gd name="connsiteY9" fmla="*/ 128587 h 2027237"/>
                    <a:gd name="connsiteX10" fmla="*/ 1036638 w 2189163"/>
                    <a:gd name="connsiteY10" fmla="*/ 919162 h 2027237"/>
                    <a:gd name="connsiteX11" fmla="*/ 1236663 w 2189163"/>
                    <a:gd name="connsiteY11" fmla="*/ 747712 h 2027237"/>
                    <a:gd name="connsiteX12" fmla="*/ 1208088 w 2189163"/>
                    <a:gd name="connsiteY12" fmla="*/ 147637 h 2027237"/>
                    <a:gd name="connsiteX13" fmla="*/ 1360488 w 2189163"/>
                    <a:gd name="connsiteY13" fmla="*/ 138112 h 2027237"/>
                    <a:gd name="connsiteX14" fmla="*/ 1379538 w 2189163"/>
                    <a:gd name="connsiteY14" fmla="*/ 871537 h 2027237"/>
                    <a:gd name="connsiteX15" fmla="*/ 1522413 w 2189163"/>
                    <a:gd name="connsiteY15" fmla="*/ 928687 h 2027237"/>
                    <a:gd name="connsiteX16" fmla="*/ 1550988 w 2189163"/>
                    <a:gd name="connsiteY16" fmla="*/ 138112 h 2027237"/>
                    <a:gd name="connsiteX17" fmla="*/ 1712913 w 2189163"/>
                    <a:gd name="connsiteY17" fmla="*/ 185737 h 2027237"/>
                    <a:gd name="connsiteX18" fmla="*/ 1693863 w 2189163"/>
                    <a:gd name="connsiteY18" fmla="*/ 919162 h 2027237"/>
                    <a:gd name="connsiteX19" fmla="*/ 1884363 w 2189163"/>
                    <a:gd name="connsiteY19" fmla="*/ 966787 h 2027237"/>
                    <a:gd name="connsiteX20" fmla="*/ 1931988 w 2189163"/>
                    <a:gd name="connsiteY20" fmla="*/ 166687 h 2027237"/>
                    <a:gd name="connsiteX21" fmla="*/ 2055813 w 2189163"/>
                    <a:gd name="connsiteY21" fmla="*/ 242887 h 2027237"/>
                    <a:gd name="connsiteX22" fmla="*/ 1979613 w 2189163"/>
                    <a:gd name="connsiteY22" fmla="*/ 966787 h 2027237"/>
                    <a:gd name="connsiteX23" fmla="*/ 2084388 w 2189163"/>
                    <a:gd name="connsiteY23" fmla="*/ 947737 h 2027237"/>
                    <a:gd name="connsiteX24" fmla="*/ 2084388 w 2189163"/>
                    <a:gd name="connsiteY24" fmla="*/ 1852612 h 2027237"/>
                    <a:gd name="connsiteX25" fmla="*/ 1979613 w 2189163"/>
                    <a:gd name="connsiteY25" fmla="*/ 1995487 h 2027237"/>
                    <a:gd name="connsiteX26" fmla="*/ 388938 w 2189163"/>
                    <a:gd name="connsiteY26" fmla="*/ 1966912 h 2027237"/>
                    <a:gd name="connsiteX0" fmla="*/ 388938 w 2189163"/>
                    <a:gd name="connsiteY0" fmla="*/ 1966912 h 2027237"/>
                    <a:gd name="connsiteX1" fmla="*/ 36513 w 2189163"/>
                    <a:gd name="connsiteY1" fmla="*/ 1814512 h 2027237"/>
                    <a:gd name="connsiteX2" fmla="*/ 169863 w 2189163"/>
                    <a:gd name="connsiteY2" fmla="*/ 900112 h 2027237"/>
                    <a:gd name="connsiteX3" fmla="*/ 312738 w 2189163"/>
                    <a:gd name="connsiteY3" fmla="*/ 804862 h 2027237"/>
                    <a:gd name="connsiteX4" fmla="*/ 427038 w 2189163"/>
                    <a:gd name="connsiteY4" fmla="*/ 157162 h 2027237"/>
                    <a:gd name="connsiteX5" fmla="*/ 588963 w 2189163"/>
                    <a:gd name="connsiteY5" fmla="*/ 204787 h 2027237"/>
                    <a:gd name="connsiteX6" fmla="*/ 588963 w 2189163"/>
                    <a:gd name="connsiteY6" fmla="*/ 862012 h 2027237"/>
                    <a:gd name="connsiteX7" fmla="*/ 788988 w 2189163"/>
                    <a:gd name="connsiteY7" fmla="*/ 890587 h 2027237"/>
                    <a:gd name="connsiteX8" fmla="*/ 827088 w 2189163"/>
                    <a:gd name="connsiteY8" fmla="*/ 147637 h 2027237"/>
                    <a:gd name="connsiteX9" fmla="*/ 1036638 w 2189163"/>
                    <a:gd name="connsiteY9" fmla="*/ 128587 h 2027237"/>
                    <a:gd name="connsiteX10" fmla="*/ 1036638 w 2189163"/>
                    <a:gd name="connsiteY10" fmla="*/ 919162 h 2027237"/>
                    <a:gd name="connsiteX11" fmla="*/ 1236663 w 2189163"/>
                    <a:gd name="connsiteY11" fmla="*/ 747712 h 2027237"/>
                    <a:gd name="connsiteX12" fmla="*/ 1208088 w 2189163"/>
                    <a:gd name="connsiteY12" fmla="*/ 147637 h 2027237"/>
                    <a:gd name="connsiteX13" fmla="*/ 1360488 w 2189163"/>
                    <a:gd name="connsiteY13" fmla="*/ 138112 h 2027237"/>
                    <a:gd name="connsiteX14" fmla="*/ 1379538 w 2189163"/>
                    <a:gd name="connsiteY14" fmla="*/ 871537 h 2027237"/>
                    <a:gd name="connsiteX15" fmla="*/ 1522413 w 2189163"/>
                    <a:gd name="connsiteY15" fmla="*/ 928687 h 2027237"/>
                    <a:gd name="connsiteX16" fmla="*/ 1550988 w 2189163"/>
                    <a:gd name="connsiteY16" fmla="*/ 138112 h 2027237"/>
                    <a:gd name="connsiteX17" fmla="*/ 1712913 w 2189163"/>
                    <a:gd name="connsiteY17" fmla="*/ 185737 h 2027237"/>
                    <a:gd name="connsiteX18" fmla="*/ 1693863 w 2189163"/>
                    <a:gd name="connsiteY18" fmla="*/ 919162 h 2027237"/>
                    <a:gd name="connsiteX19" fmla="*/ 1884363 w 2189163"/>
                    <a:gd name="connsiteY19" fmla="*/ 966787 h 2027237"/>
                    <a:gd name="connsiteX20" fmla="*/ 1931988 w 2189163"/>
                    <a:gd name="connsiteY20" fmla="*/ 166687 h 2027237"/>
                    <a:gd name="connsiteX21" fmla="*/ 2055813 w 2189163"/>
                    <a:gd name="connsiteY21" fmla="*/ 242887 h 2027237"/>
                    <a:gd name="connsiteX22" fmla="*/ 1979613 w 2189163"/>
                    <a:gd name="connsiteY22" fmla="*/ 966787 h 2027237"/>
                    <a:gd name="connsiteX23" fmla="*/ 2084388 w 2189163"/>
                    <a:gd name="connsiteY23" fmla="*/ 947737 h 2027237"/>
                    <a:gd name="connsiteX24" fmla="*/ 2084388 w 2189163"/>
                    <a:gd name="connsiteY24" fmla="*/ 1852612 h 2027237"/>
                    <a:gd name="connsiteX25" fmla="*/ 1979613 w 2189163"/>
                    <a:gd name="connsiteY25" fmla="*/ 1995487 h 2027237"/>
                    <a:gd name="connsiteX26" fmla="*/ 388938 w 2189163"/>
                    <a:gd name="connsiteY26" fmla="*/ 1966912 h 2027237"/>
                    <a:gd name="connsiteX0" fmla="*/ 293688 w 2093913"/>
                    <a:gd name="connsiteY0" fmla="*/ 1966912 h 2027237"/>
                    <a:gd name="connsiteX1" fmla="*/ 36513 w 2093913"/>
                    <a:gd name="connsiteY1" fmla="*/ 1766887 h 2027237"/>
                    <a:gd name="connsiteX2" fmla="*/ 74613 w 2093913"/>
                    <a:gd name="connsiteY2" fmla="*/ 900112 h 2027237"/>
                    <a:gd name="connsiteX3" fmla="*/ 217488 w 2093913"/>
                    <a:gd name="connsiteY3" fmla="*/ 804862 h 2027237"/>
                    <a:gd name="connsiteX4" fmla="*/ 331788 w 2093913"/>
                    <a:gd name="connsiteY4" fmla="*/ 157162 h 2027237"/>
                    <a:gd name="connsiteX5" fmla="*/ 493713 w 2093913"/>
                    <a:gd name="connsiteY5" fmla="*/ 204787 h 2027237"/>
                    <a:gd name="connsiteX6" fmla="*/ 493713 w 2093913"/>
                    <a:gd name="connsiteY6" fmla="*/ 862012 h 2027237"/>
                    <a:gd name="connsiteX7" fmla="*/ 693738 w 2093913"/>
                    <a:gd name="connsiteY7" fmla="*/ 890587 h 2027237"/>
                    <a:gd name="connsiteX8" fmla="*/ 731838 w 2093913"/>
                    <a:gd name="connsiteY8" fmla="*/ 147637 h 2027237"/>
                    <a:gd name="connsiteX9" fmla="*/ 941388 w 2093913"/>
                    <a:gd name="connsiteY9" fmla="*/ 128587 h 2027237"/>
                    <a:gd name="connsiteX10" fmla="*/ 941388 w 2093913"/>
                    <a:gd name="connsiteY10" fmla="*/ 919162 h 2027237"/>
                    <a:gd name="connsiteX11" fmla="*/ 1141413 w 2093913"/>
                    <a:gd name="connsiteY11" fmla="*/ 747712 h 2027237"/>
                    <a:gd name="connsiteX12" fmla="*/ 1112838 w 2093913"/>
                    <a:gd name="connsiteY12" fmla="*/ 147637 h 2027237"/>
                    <a:gd name="connsiteX13" fmla="*/ 1265238 w 2093913"/>
                    <a:gd name="connsiteY13" fmla="*/ 138112 h 2027237"/>
                    <a:gd name="connsiteX14" fmla="*/ 1284288 w 2093913"/>
                    <a:gd name="connsiteY14" fmla="*/ 871537 h 2027237"/>
                    <a:gd name="connsiteX15" fmla="*/ 1427163 w 2093913"/>
                    <a:gd name="connsiteY15" fmla="*/ 928687 h 2027237"/>
                    <a:gd name="connsiteX16" fmla="*/ 1455738 w 2093913"/>
                    <a:gd name="connsiteY16" fmla="*/ 138112 h 2027237"/>
                    <a:gd name="connsiteX17" fmla="*/ 1617663 w 2093913"/>
                    <a:gd name="connsiteY17" fmla="*/ 185737 h 2027237"/>
                    <a:gd name="connsiteX18" fmla="*/ 1598613 w 2093913"/>
                    <a:gd name="connsiteY18" fmla="*/ 919162 h 2027237"/>
                    <a:gd name="connsiteX19" fmla="*/ 1789113 w 2093913"/>
                    <a:gd name="connsiteY19" fmla="*/ 966787 h 2027237"/>
                    <a:gd name="connsiteX20" fmla="*/ 1836738 w 2093913"/>
                    <a:gd name="connsiteY20" fmla="*/ 166687 h 2027237"/>
                    <a:gd name="connsiteX21" fmla="*/ 1960563 w 2093913"/>
                    <a:gd name="connsiteY21" fmla="*/ 242887 h 2027237"/>
                    <a:gd name="connsiteX22" fmla="*/ 1884363 w 2093913"/>
                    <a:gd name="connsiteY22" fmla="*/ 966787 h 2027237"/>
                    <a:gd name="connsiteX23" fmla="*/ 1989138 w 2093913"/>
                    <a:gd name="connsiteY23" fmla="*/ 947737 h 2027237"/>
                    <a:gd name="connsiteX24" fmla="*/ 1989138 w 2093913"/>
                    <a:gd name="connsiteY24" fmla="*/ 1852612 h 2027237"/>
                    <a:gd name="connsiteX25" fmla="*/ 1884363 w 2093913"/>
                    <a:gd name="connsiteY25" fmla="*/ 1995487 h 2027237"/>
                    <a:gd name="connsiteX26" fmla="*/ 293688 w 2093913"/>
                    <a:gd name="connsiteY26" fmla="*/ 1966912 h 2027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2093913" h="2027237">
                      <a:moveTo>
                        <a:pt x="293688" y="1966912"/>
                      </a:moveTo>
                      <a:cubicBezTo>
                        <a:pt x="84138" y="1955800"/>
                        <a:pt x="73026" y="1944687"/>
                        <a:pt x="36513" y="1766887"/>
                      </a:cubicBezTo>
                      <a:cubicBezTo>
                        <a:pt x="0" y="1589087"/>
                        <a:pt x="44451" y="1060450"/>
                        <a:pt x="74613" y="900112"/>
                      </a:cubicBezTo>
                      <a:cubicBezTo>
                        <a:pt x="104776" y="739775"/>
                        <a:pt x="174626" y="928687"/>
                        <a:pt x="217488" y="804862"/>
                      </a:cubicBezTo>
                      <a:cubicBezTo>
                        <a:pt x="260350" y="681037"/>
                        <a:pt x="285751" y="257174"/>
                        <a:pt x="331788" y="157162"/>
                      </a:cubicBezTo>
                      <a:cubicBezTo>
                        <a:pt x="377825" y="57150"/>
                        <a:pt x="466726" y="87312"/>
                        <a:pt x="493713" y="204787"/>
                      </a:cubicBezTo>
                      <a:cubicBezTo>
                        <a:pt x="520700" y="322262"/>
                        <a:pt x="460376" y="747712"/>
                        <a:pt x="493713" y="862012"/>
                      </a:cubicBezTo>
                      <a:cubicBezTo>
                        <a:pt x="527051" y="976312"/>
                        <a:pt x="654050" y="1009650"/>
                        <a:pt x="693738" y="890587"/>
                      </a:cubicBezTo>
                      <a:cubicBezTo>
                        <a:pt x="733426" y="771524"/>
                        <a:pt x="690563" y="274637"/>
                        <a:pt x="731838" y="147637"/>
                      </a:cubicBezTo>
                      <a:cubicBezTo>
                        <a:pt x="773113" y="20637"/>
                        <a:pt x="906463" y="0"/>
                        <a:pt x="941388" y="128587"/>
                      </a:cubicBezTo>
                      <a:cubicBezTo>
                        <a:pt x="976313" y="257174"/>
                        <a:pt x="908051" y="815975"/>
                        <a:pt x="941388" y="919162"/>
                      </a:cubicBezTo>
                      <a:cubicBezTo>
                        <a:pt x="974726" y="1022350"/>
                        <a:pt x="1112838" y="876299"/>
                        <a:pt x="1141413" y="747712"/>
                      </a:cubicBezTo>
                      <a:cubicBezTo>
                        <a:pt x="1169988" y="619125"/>
                        <a:pt x="1092200" y="249237"/>
                        <a:pt x="1112838" y="147637"/>
                      </a:cubicBezTo>
                      <a:cubicBezTo>
                        <a:pt x="1133476" y="46037"/>
                        <a:pt x="1236663" y="17462"/>
                        <a:pt x="1265238" y="138112"/>
                      </a:cubicBezTo>
                      <a:cubicBezTo>
                        <a:pt x="1293813" y="258762"/>
                        <a:pt x="1257301" y="739775"/>
                        <a:pt x="1284288" y="871537"/>
                      </a:cubicBezTo>
                      <a:cubicBezTo>
                        <a:pt x="1311276" y="1003300"/>
                        <a:pt x="1398588" y="1050924"/>
                        <a:pt x="1427163" y="928687"/>
                      </a:cubicBezTo>
                      <a:cubicBezTo>
                        <a:pt x="1455738" y="806450"/>
                        <a:pt x="1423988" y="261937"/>
                        <a:pt x="1455738" y="138112"/>
                      </a:cubicBezTo>
                      <a:cubicBezTo>
                        <a:pt x="1487488" y="14287"/>
                        <a:pt x="1593850" y="55562"/>
                        <a:pt x="1617663" y="185737"/>
                      </a:cubicBezTo>
                      <a:cubicBezTo>
                        <a:pt x="1641476" y="315912"/>
                        <a:pt x="1570038" y="788987"/>
                        <a:pt x="1598613" y="919162"/>
                      </a:cubicBezTo>
                      <a:cubicBezTo>
                        <a:pt x="1627188" y="1049337"/>
                        <a:pt x="1749426" y="1092200"/>
                        <a:pt x="1789113" y="966787"/>
                      </a:cubicBezTo>
                      <a:cubicBezTo>
                        <a:pt x="1828801" y="841375"/>
                        <a:pt x="1808163" y="287337"/>
                        <a:pt x="1836738" y="166687"/>
                      </a:cubicBezTo>
                      <a:cubicBezTo>
                        <a:pt x="1865313" y="46037"/>
                        <a:pt x="1952626" y="109537"/>
                        <a:pt x="1960563" y="242887"/>
                      </a:cubicBezTo>
                      <a:cubicBezTo>
                        <a:pt x="1968501" y="376237"/>
                        <a:pt x="1879601" y="849312"/>
                        <a:pt x="1884363" y="966787"/>
                      </a:cubicBezTo>
                      <a:cubicBezTo>
                        <a:pt x="1889125" y="1084262"/>
                        <a:pt x="1971676" y="800100"/>
                        <a:pt x="1989138" y="947737"/>
                      </a:cubicBezTo>
                      <a:cubicBezTo>
                        <a:pt x="2006600" y="1095374"/>
                        <a:pt x="2006600" y="1677987"/>
                        <a:pt x="1989138" y="1852612"/>
                      </a:cubicBezTo>
                      <a:cubicBezTo>
                        <a:pt x="1971676" y="2027237"/>
                        <a:pt x="2093913" y="1825625"/>
                        <a:pt x="1884363" y="1995487"/>
                      </a:cubicBezTo>
                      <a:cubicBezTo>
                        <a:pt x="1560513" y="2012949"/>
                        <a:pt x="617538" y="1997075"/>
                        <a:pt x="293688" y="1966912"/>
                      </a:cubicBezTo>
                      <a:close/>
                    </a:path>
                  </a:pathLst>
                </a:custGeom>
                <a:solidFill>
                  <a:srgbClr val="FF7C80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6" name="Oval 16"/>
                <p:cNvSpPr/>
                <p:nvPr/>
              </p:nvSpPr>
              <p:spPr>
                <a:xfrm>
                  <a:off x="1638300" y="3286125"/>
                  <a:ext cx="590550" cy="2857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68" name="Group 49"/>
            <p:cNvGrpSpPr/>
            <p:nvPr/>
          </p:nvGrpSpPr>
          <p:grpSpPr>
            <a:xfrm flipH="1">
              <a:off x="3133727" y="2514599"/>
              <a:ext cx="1733549" cy="333375"/>
              <a:chOff x="1485900" y="1814513"/>
              <a:chExt cx="4285720" cy="1033462"/>
            </a:xfrm>
          </p:grpSpPr>
          <p:grpSp>
            <p:nvGrpSpPr>
              <p:cNvPr id="69" name="Group 50"/>
              <p:cNvGrpSpPr/>
              <p:nvPr/>
            </p:nvGrpSpPr>
            <p:grpSpPr>
              <a:xfrm>
                <a:off x="3562350" y="1814513"/>
                <a:ext cx="1000125" cy="1023937"/>
                <a:chOff x="887412" y="1938338"/>
                <a:chExt cx="2093913" cy="2027237"/>
              </a:xfrm>
            </p:grpSpPr>
            <p:sp>
              <p:nvSpPr>
                <p:cNvPr id="79" name="Freeform 78"/>
                <p:cNvSpPr/>
                <p:nvPr/>
              </p:nvSpPr>
              <p:spPr>
                <a:xfrm>
                  <a:off x="887412" y="1938338"/>
                  <a:ext cx="2093913" cy="2027237"/>
                </a:xfrm>
                <a:custGeom>
                  <a:avLst/>
                  <a:gdLst>
                    <a:gd name="connsiteX0" fmla="*/ 300037 w 2451099"/>
                    <a:gd name="connsiteY0" fmla="*/ 1957387 h 2179637"/>
                    <a:gd name="connsiteX1" fmla="*/ 328612 w 2451099"/>
                    <a:gd name="connsiteY1" fmla="*/ 900112 h 2179637"/>
                    <a:gd name="connsiteX2" fmla="*/ 471487 w 2451099"/>
                    <a:gd name="connsiteY2" fmla="*/ 804862 h 2179637"/>
                    <a:gd name="connsiteX3" fmla="*/ 585787 w 2451099"/>
                    <a:gd name="connsiteY3" fmla="*/ 157162 h 2179637"/>
                    <a:gd name="connsiteX4" fmla="*/ 747712 w 2451099"/>
                    <a:gd name="connsiteY4" fmla="*/ 204787 h 2179637"/>
                    <a:gd name="connsiteX5" fmla="*/ 747712 w 2451099"/>
                    <a:gd name="connsiteY5" fmla="*/ 862012 h 2179637"/>
                    <a:gd name="connsiteX6" fmla="*/ 947737 w 2451099"/>
                    <a:gd name="connsiteY6" fmla="*/ 890587 h 2179637"/>
                    <a:gd name="connsiteX7" fmla="*/ 985837 w 2451099"/>
                    <a:gd name="connsiteY7" fmla="*/ 147637 h 2179637"/>
                    <a:gd name="connsiteX8" fmla="*/ 1195387 w 2451099"/>
                    <a:gd name="connsiteY8" fmla="*/ 128587 h 2179637"/>
                    <a:gd name="connsiteX9" fmla="*/ 1195387 w 2451099"/>
                    <a:gd name="connsiteY9" fmla="*/ 919162 h 2179637"/>
                    <a:gd name="connsiteX10" fmla="*/ 1395412 w 2451099"/>
                    <a:gd name="connsiteY10" fmla="*/ 747712 h 2179637"/>
                    <a:gd name="connsiteX11" fmla="*/ 1366837 w 2451099"/>
                    <a:gd name="connsiteY11" fmla="*/ 147637 h 2179637"/>
                    <a:gd name="connsiteX12" fmla="*/ 1519237 w 2451099"/>
                    <a:gd name="connsiteY12" fmla="*/ 138112 h 2179637"/>
                    <a:gd name="connsiteX13" fmla="*/ 1538287 w 2451099"/>
                    <a:gd name="connsiteY13" fmla="*/ 871537 h 2179637"/>
                    <a:gd name="connsiteX14" fmla="*/ 1681162 w 2451099"/>
                    <a:gd name="connsiteY14" fmla="*/ 928687 h 2179637"/>
                    <a:gd name="connsiteX15" fmla="*/ 1709737 w 2451099"/>
                    <a:gd name="connsiteY15" fmla="*/ 138112 h 2179637"/>
                    <a:gd name="connsiteX16" fmla="*/ 1871662 w 2451099"/>
                    <a:gd name="connsiteY16" fmla="*/ 185737 h 2179637"/>
                    <a:gd name="connsiteX17" fmla="*/ 1852612 w 2451099"/>
                    <a:gd name="connsiteY17" fmla="*/ 919162 h 2179637"/>
                    <a:gd name="connsiteX18" fmla="*/ 2043112 w 2451099"/>
                    <a:gd name="connsiteY18" fmla="*/ 966787 h 2179637"/>
                    <a:gd name="connsiteX19" fmla="*/ 2090737 w 2451099"/>
                    <a:gd name="connsiteY19" fmla="*/ 166687 h 2179637"/>
                    <a:gd name="connsiteX20" fmla="*/ 2214562 w 2451099"/>
                    <a:gd name="connsiteY20" fmla="*/ 242887 h 2179637"/>
                    <a:gd name="connsiteX21" fmla="*/ 2138362 w 2451099"/>
                    <a:gd name="connsiteY21" fmla="*/ 966787 h 2179637"/>
                    <a:gd name="connsiteX22" fmla="*/ 2243137 w 2451099"/>
                    <a:gd name="connsiteY22" fmla="*/ 947737 h 2179637"/>
                    <a:gd name="connsiteX23" fmla="*/ 2243137 w 2451099"/>
                    <a:gd name="connsiteY23" fmla="*/ 1995487 h 2179637"/>
                    <a:gd name="connsiteX24" fmla="*/ 2128837 w 2451099"/>
                    <a:gd name="connsiteY24" fmla="*/ 2052637 h 2179637"/>
                    <a:gd name="connsiteX25" fmla="*/ 300037 w 2451099"/>
                    <a:gd name="connsiteY25" fmla="*/ 1957387 h 2179637"/>
                    <a:gd name="connsiteX0" fmla="*/ 322262 w 2473324"/>
                    <a:gd name="connsiteY0" fmla="*/ 1957387 h 2179637"/>
                    <a:gd name="connsiteX1" fmla="*/ 217487 w 2473324"/>
                    <a:gd name="connsiteY1" fmla="*/ 1814512 h 2179637"/>
                    <a:gd name="connsiteX2" fmla="*/ 350837 w 2473324"/>
                    <a:gd name="connsiteY2" fmla="*/ 900112 h 2179637"/>
                    <a:gd name="connsiteX3" fmla="*/ 493712 w 2473324"/>
                    <a:gd name="connsiteY3" fmla="*/ 804862 h 2179637"/>
                    <a:gd name="connsiteX4" fmla="*/ 608012 w 2473324"/>
                    <a:gd name="connsiteY4" fmla="*/ 157162 h 2179637"/>
                    <a:gd name="connsiteX5" fmla="*/ 769937 w 2473324"/>
                    <a:gd name="connsiteY5" fmla="*/ 204787 h 2179637"/>
                    <a:gd name="connsiteX6" fmla="*/ 769937 w 2473324"/>
                    <a:gd name="connsiteY6" fmla="*/ 862012 h 2179637"/>
                    <a:gd name="connsiteX7" fmla="*/ 969962 w 2473324"/>
                    <a:gd name="connsiteY7" fmla="*/ 890587 h 2179637"/>
                    <a:gd name="connsiteX8" fmla="*/ 1008062 w 2473324"/>
                    <a:gd name="connsiteY8" fmla="*/ 147637 h 2179637"/>
                    <a:gd name="connsiteX9" fmla="*/ 1217612 w 2473324"/>
                    <a:gd name="connsiteY9" fmla="*/ 128587 h 2179637"/>
                    <a:gd name="connsiteX10" fmla="*/ 1217612 w 2473324"/>
                    <a:gd name="connsiteY10" fmla="*/ 919162 h 2179637"/>
                    <a:gd name="connsiteX11" fmla="*/ 1417637 w 2473324"/>
                    <a:gd name="connsiteY11" fmla="*/ 747712 h 2179637"/>
                    <a:gd name="connsiteX12" fmla="*/ 1389062 w 2473324"/>
                    <a:gd name="connsiteY12" fmla="*/ 147637 h 2179637"/>
                    <a:gd name="connsiteX13" fmla="*/ 1541462 w 2473324"/>
                    <a:gd name="connsiteY13" fmla="*/ 138112 h 2179637"/>
                    <a:gd name="connsiteX14" fmla="*/ 1560512 w 2473324"/>
                    <a:gd name="connsiteY14" fmla="*/ 871537 h 2179637"/>
                    <a:gd name="connsiteX15" fmla="*/ 1703387 w 2473324"/>
                    <a:gd name="connsiteY15" fmla="*/ 928687 h 2179637"/>
                    <a:gd name="connsiteX16" fmla="*/ 1731962 w 2473324"/>
                    <a:gd name="connsiteY16" fmla="*/ 138112 h 2179637"/>
                    <a:gd name="connsiteX17" fmla="*/ 1893887 w 2473324"/>
                    <a:gd name="connsiteY17" fmla="*/ 185737 h 2179637"/>
                    <a:gd name="connsiteX18" fmla="*/ 1874837 w 2473324"/>
                    <a:gd name="connsiteY18" fmla="*/ 919162 h 2179637"/>
                    <a:gd name="connsiteX19" fmla="*/ 2065337 w 2473324"/>
                    <a:gd name="connsiteY19" fmla="*/ 966787 h 2179637"/>
                    <a:gd name="connsiteX20" fmla="*/ 2112962 w 2473324"/>
                    <a:gd name="connsiteY20" fmla="*/ 166687 h 2179637"/>
                    <a:gd name="connsiteX21" fmla="*/ 2236787 w 2473324"/>
                    <a:gd name="connsiteY21" fmla="*/ 242887 h 2179637"/>
                    <a:gd name="connsiteX22" fmla="*/ 2160587 w 2473324"/>
                    <a:gd name="connsiteY22" fmla="*/ 966787 h 2179637"/>
                    <a:gd name="connsiteX23" fmla="*/ 2265362 w 2473324"/>
                    <a:gd name="connsiteY23" fmla="*/ 947737 h 2179637"/>
                    <a:gd name="connsiteX24" fmla="*/ 2265362 w 2473324"/>
                    <a:gd name="connsiteY24" fmla="*/ 1995487 h 2179637"/>
                    <a:gd name="connsiteX25" fmla="*/ 2151062 w 2473324"/>
                    <a:gd name="connsiteY25" fmla="*/ 2052637 h 2179637"/>
                    <a:gd name="connsiteX26" fmla="*/ 322262 w 2473324"/>
                    <a:gd name="connsiteY26" fmla="*/ 1957387 h 2179637"/>
                    <a:gd name="connsiteX0" fmla="*/ 322262 w 2474912"/>
                    <a:gd name="connsiteY0" fmla="*/ 1957387 h 2070099"/>
                    <a:gd name="connsiteX1" fmla="*/ 217487 w 2474912"/>
                    <a:gd name="connsiteY1" fmla="*/ 1814512 h 2070099"/>
                    <a:gd name="connsiteX2" fmla="*/ 350837 w 2474912"/>
                    <a:gd name="connsiteY2" fmla="*/ 900112 h 2070099"/>
                    <a:gd name="connsiteX3" fmla="*/ 493712 w 2474912"/>
                    <a:gd name="connsiteY3" fmla="*/ 804862 h 2070099"/>
                    <a:gd name="connsiteX4" fmla="*/ 608012 w 2474912"/>
                    <a:gd name="connsiteY4" fmla="*/ 157162 h 2070099"/>
                    <a:gd name="connsiteX5" fmla="*/ 769937 w 2474912"/>
                    <a:gd name="connsiteY5" fmla="*/ 204787 h 2070099"/>
                    <a:gd name="connsiteX6" fmla="*/ 769937 w 2474912"/>
                    <a:gd name="connsiteY6" fmla="*/ 862012 h 2070099"/>
                    <a:gd name="connsiteX7" fmla="*/ 969962 w 2474912"/>
                    <a:gd name="connsiteY7" fmla="*/ 890587 h 2070099"/>
                    <a:gd name="connsiteX8" fmla="*/ 1008062 w 2474912"/>
                    <a:gd name="connsiteY8" fmla="*/ 147637 h 2070099"/>
                    <a:gd name="connsiteX9" fmla="*/ 1217612 w 2474912"/>
                    <a:gd name="connsiteY9" fmla="*/ 128587 h 2070099"/>
                    <a:gd name="connsiteX10" fmla="*/ 1217612 w 2474912"/>
                    <a:gd name="connsiteY10" fmla="*/ 919162 h 2070099"/>
                    <a:gd name="connsiteX11" fmla="*/ 1417637 w 2474912"/>
                    <a:gd name="connsiteY11" fmla="*/ 747712 h 2070099"/>
                    <a:gd name="connsiteX12" fmla="*/ 1389062 w 2474912"/>
                    <a:gd name="connsiteY12" fmla="*/ 147637 h 2070099"/>
                    <a:gd name="connsiteX13" fmla="*/ 1541462 w 2474912"/>
                    <a:gd name="connsiteY13" fmla="*/ 138112 h 2070099"/>
                    <a:gd name="connsiteX14" fmla="*/ 1560512 w 2474912"/>
                    <a:gd name="connsiteY14" fmla="*/ 871537 h 2070099"/>
                    <a:gd name="connsiteX15" fmla="*/ 1703387 w 2474912"/>
                    <a:gd name="connsiteY15" fmla="*/ 928687 h 2070099"/>
                    <a:gd name="connsiteX16" fmla="*/ 1731962 w 2474912"/>
                    <a:gd name="connsiteY16" fmla="*/ 138112 h 2070099"/>
                    <a:gd name="connsiteX17" fmla="*/ 1893887 w 2474912"/>
                    <a:gd name="connsiteY17" fmla="*/ 185737 h 2070099"/>
                    <a:gd name="connsiteX18" fmla="*/ 1874837 w 2474912"/>
                    <a:gd name="connsiteY18" fmla="*/ 919162 h 2070099"/>
                    <a:gd name="connsiteX19" fmla="*/ 2065337 w 2474912"/>
                    <a:gd name="connsiteY19" fmla="*/ 966787 h 2070099"/>
                    <a:gd name="connsiteX20" fmla="*/ 2112962 w 2474912"/>
                    <a:gd name="connsiteY20" fmla="*/ 166687 h 2070099"/>
                    <a:gd name="connsiteX21" fmla="*/ 2236787 w 2474912"/>
                    <a:gd name="connsiteY21" fmla="*/ 242887 h 2070099"/>
                    <a:gd name="connsiteX22" fmla="*/ 2160587 w 2474912"/>
                    <a:gd name="connsiteY22" fmla="*/ 966787 h 2070099"/>
                    <a:gd name="connsiteX23" fmla="*/ 2265362 w 2474912"/>
                    <a:gd name="connsiteY23" fmla="*/ 947737 h 2070099"/>
                    <a:gd name="connsiteX24" fmla="*/ 2265362 w 2474912"/>
                    <a:gd name="connsiteY24" fmla="*/ 1852612 h 2070099"/>
                    <a:gd name="connsiteX25" fmla="*/ 2151062 w 2474912"/>
                    <a:gd name="connsiteY25" fmla="*/ 2052637 h 2070099"/>
                    <a:gd name="connsiteX26" fmla="*/ 322262 w 2474912"/>
                    <a:gd name="connsiteY26" fmla="*/ 1957387 h 2070099"/>
                    <a:gd name="connsiteX0" fmla="*/ 323850 w 2486025"/>
                    <a:gd name="connsiteY0" fmla="*/ 1957387 h 2027237"/>
                    <a:gd name="connsiteX1" fmla="*/ 219075 w 2486025"/>
                    <a:gd name="connsiteY1" fmla="*/ 1814512 h 2027237"/>
                    <a:gd name="connsiteX2" fmla="*/ 352425 w 2486025"/>
                    <a:gd name="connsiteY2" fmla="*/ 900112 h 2027237"/>
                    <a:gd name="connsiteX3" fmla="*/ 495300 w 2486025"/>
                    <a:gd name="connsiteY3" fmla="*/ 804862 h 2027237"/>
                    <a:gd name="connsiteX4" fmla="*/ 609600 w 2486025"/>
                    <a:gd name="connsiteY4" fmla="*/ 157162 h 2027237"/>
                    <a:gd name="connsiteX5" fmla="*/ 771525 w 2486025"/>
                    <a:gd name="connsiteY5" fmla="*/ 204787 h 2027237"/>
                    <a:gd name="connsiteX6" fmla="*/ 771525 w 2486025"/>
                    <a:gd name="connsiteY6" fmla="*/ 862012 h 2027237"/>
                    <a:gd name="connsiteX7" fmla="*/ 971550 w 2486025"/>
                    <a:gd name="connsiteY7" fmla="*/ 890587 h 2027237"/>
                    <a:gd name="connsiteX8" fmla="*/ 1009650 w 2486025"/>
                    <a:gd name="connsiteY8" fmla="*/ 147637 h 2027237"/>
                    <a:gd name="connsiteX9" fmla="*/ 1219200 w 2486025"/>
                    <a:gd name="connsiteY9" fmla="*/ 128587 h 2027237"/>
                    <a:gd name="connsiteX10" fmla="*/ 1219200 w 2486025"/>
                    <a:gd name="connsiteY10" fmla="*/ 919162 h 2027237"/>
                    <a:gd name="connsiteX11" fmla="*/ 1419225 w 2486025"/>
                    <a:gd name="connsiteY11" fmla="*/ 747712 h 2027237"/>
                    <a:gd name="connsiteX12" fmla="*/ 1390650 w 2486025"/>
                    <a:gd name="connsiteY12" fmla="*/ 147637 h 2027237"/>
                    <a:gd name="connsiteX13" fmla="*/ 1543050 w 2486025"/>
                    <a:gd name="connsiteY13" fmla="*/ 138112 h 2027237"/>
                    <a:gd name="connsiteX14" fmla="*/ 1562100 w 2486025"/>
                    <a:gd name="connsiteY14" fmla="*/ 871537 h 2027237"/>
                    <a:gd name="connsiteX15" fmla="*/ 1704975 w 2486025"/>
                    <a:gd name="connsiteY15" fmla="*/ 928687 h 2027237"/>
                    <a:gd name="connsiteX16" fmla="*/ 1733550 w 2486025"/>
                    <a:gd name="connsiteY16" fmla="*/ 138112 h 2027237"/>
                    <a:gd name="connsiteX17" fmla="*/ 1895475 w 2486025"/>
                    <a:gd name="connsiteY17" fmla="*/ 185737 h 2027237"/>
                    <a:gd name="connsiteX18" fmla="*/ 1876425 w 2486025"/>
                    <a:gd name="connsiteY18" fmla="*/ 919162 h 2027237"/>
                    <a:gd name="connsiteX19" fmla="*/ 2066925 w 2486025"/>
                    <a:gd name="connsiteY19" fmla="*/ 966787 h 2027237"/>
                    <a:gd name="connsiteX20" fmla="*/ 2114550 w 2486025"/>
                    <a:gd name="connsiteY20" fmla="*/ 166687 h 2027237"/>
                    <a:gd name="connsiteX21" fmla="*/ 2238375 w 2486025"/>
                    <a:gd name="connsiteY21" fmla="*/ 242887 h 2027237"/>
                    <a:gd name="connsiteX22" fmla="*/ 2162175 w 2486025"/>
                    <a:gd name="connsiteY22" fmla="*/ 966787 h 2027237"/>
                    <a:gd name="connsiteX23" fmla="*/ 2266950 w 2486025"/>
                    <a:gd name="connsiteY23" fmla="*/ 947737 h 2027237"/>
                    <a:gd name="connsiteX24" fmla="*/ 2266950 w 2486025"/>
                    <a:gd name="connsiteY24" fmla="*/ 1852612 h 2027237"/>
                    <a:gd name="connsiteX25" fmla="*/ 2162175 w 2486025"/>
                    <a:gd name="connsiteY25" fmla="*/ 1995487 h 2027237"/>
                    <a:gd name="connsiteX26" fmla="*/ 323850 w 2486025"/>
                    <a:gd name="connsiteY26" fmla="*/ 1957387 h 2027237"/>
                    <a:gd name="connsiteX0" fmla="*/ 323850 w 2295525"/>
                    <a:gd name="connsiteY0" fmla="*/ 1957387 h 2027237"/>
                    <a:gd name="connsiteX1" fmla="*/ 219075 w 2295525"/>
                    <a:gd name="connsiteY1" fmla="*/ 1814512 h 2027237"/>
                    <a:gd name="connsiteX2" fmla="*/ 352425 w 2295525"/>
                    <a:gd name="connsiteY2" fmla="*/ 900112 h 2027237"/>
                    <a:gd name="connsiteX3" fmla="*/ 495300 w 2295525"/>
                    <a:gd name="connsiteY3" fmla="*/ 804862 h 2027237"/>
                    <a:gd name="connsiteX4" fmla="*/ 609600 w 2295525"/>
                    <a:gd name="connsiteY4" fmla="*/ 157162 h 2027237"/>
                    <a:gd name="connsiteX5" fmla="*/ 771525 w 2295525"/>
                    <a:gd name="connsiteY5" fmla="*/ 204787 h 2027237"/>
                    <a:gd name="connsiteX6" fmla="*/ 771525 w 2295525"/>
                    <a:gd name="connsiteY6" fmla="*/ 862012 h 2027237"/>
                    <a:gd name="connsiteX7" fmla="*/ 971550 w 2295525"/>
                    <a:gd name="connsiteY7" fmla="*/ 890587 h 2027237"/>
                    <a:gd name="connsiteX8" fmla="*/ 1009650 w 2295525"/>
                    <a:gd name="connsiteY8" fmla="*/ 147637 h 2027237"/>
                    <a:gd name="connsiteX9" fmla="*/ 1219200 w 2295525"/>
                    <a:gd name="connsiteY9" fmla="*/ 128587 h 2027237"/>
                    <a:gd name="connsiteX10" fmla="*/ 1219200 w 2295525"/>
                    <a:gd name="connsiteY10" fmla="*/ 919162 h 2027237"/>
                    <a:gd name="connsiteX11" fmla="*/ 1419225 w 2295525"/>
                    <a:gd name="connsiteY11" fmla="*/ 747712 h 2027237"/>
                    <a:gd name="connsiteX12" fmla="*/ 1390650 w 2295525"/>
                    <a:gd name="connsiteY12" fmla="*/ 147637 h 2027237"/>
                    <a:gd name="connsiteX13" fmla="*/ 1543050 w 2295525"/>
                    <a:gd name="connsiteY13" fmla="*/ 138112 h 2027237"/>
                    <a:gd name="connsiteX14" fmla="*/ 1562100 w 2295525"/>
                    <a:gd name="connsiteY14" fmla="*/ 871537 h 2027237"/>
                    <a:gd name="connsiteX15" fmla="*/ 1704975 w 2295525"/>
                    <a:gd name="connsiteY15" fmla="*/ 928687 h 2027237"/>
                    <a:gd name="connsiteX16" fmla="*/ 1733550 w 2295525"/>
                    <a:gd name="connsiteY16" fmla="*/ 138112 h 2027237"/>
                    <a:gd name="connsiteX17" fmla="*/ 1895475 w 2295525"/>
                    <a:gd name="connsiteY17" fmla="*/ 185737 h 2027237"/>
                    <a:gd name="connsiteX18" fmla="*/ 1876425 w 2295525"/>
                    <a:gd name="connsiteY18" fmla="*/ 919162 h 2027237"/>
                    <a:gd name="connsiteX19" fmla="*/ 2066925 w 2295525"/>
                    <a:gd name="connsiteY19" fmla="*/ 966787 h 2027237"/>
                    <a:gd name="connsiteX20" fmla="*/ 2114550 w 2295525"/>
                    <a:gd name="connsiteY20" fmla="*/ 166687 h 2027237"/>
                    <a:gd name="connsiteX21" fmla="*/ 2238375 w 2295525"/>
                    <a:gd name="connsiteY21" fmla="*/ 242887 h 2027237"/>
                    <a:gd name="connsiteX22" fmla="*/ 2162175 w 2295525"/>
                    <a:gd name="connsiteY22" fmla="*/ 966787 h 2027237"/>
                    <a:gd name="connsiteX23" fmla="*/ 2266950 w 2295525"/>
                    <a:gd name="connsiteY23" fmla="*/ 947737 h 2027237"/>
                    <a:gd name="connsiteX24" fmla="*/ 2266950 w 2295525"/>
                    <a:gd name="connsiteY24" fmla="*/ 1852612 h 2027237"/>
                    <a:gd name="connsiteX25" fmla="*/ 2162175 w 2295525"/>
                    <a:gd name="connsiteY25" fmla="*/ 1995487 h 2027237"/>
                    <a:gd name="connsiteX26" fmla="*/ 323850 w 2295525"/>
                    <a:gd name="connsiteY26" fmla="*/ 1957387 h 2027237"/>
                    <a:gd name="connsiteX0" fmla="*/ 323850 w 2371725"/>
                    <a:gd name="connsiteY0" fmla="*/ 1957387 h 2027237"/>
                    <a:gd name="connsiteX1" fmla="*/ 219075 w 2371725"/>
                    <a:gd name="connsiteY1" fmla="*/ 1814512 h 2027237"/>
                    <a:gd name="connsiteX2" fmla="*/ 352425 w 2371725"/>
                    <a:gd name="connsiteY2" fmla="*/ 900112 h 2027237"/>
                    <a:gd name="connsiteX3" fmla="*/ 495300 w 2371725"/>
                    <a:gd name="connsiteY3" fmla="*/ 804862 h 2027237"/>
                    <a:gd name="connsiteX4" fmla="*/ 609600 w 2371725"/>
                    <a:gd name="connsiteY4" fmla="*/ 157162 h 2027237"/>
                    <a:gd name="connsiteX5" fmla="*/ 771525 w 2371725"/>
                    <a:gd name="connsiteY5" fmla="*/ 204787 h 2027237"/>
                    <a:gd name="connsiteX6" fmla="*/ 771525 w 2371725"/>
                    <a:gd name="connsiteY6" fmla="*/ 862012 h 2027237"/>
                    <a:gd name="connsiteX7" fmla="*/ 971550 w 2371725"/>
                    <a:gd name="connsiteY7" fmla="*/ 890587 h 2027237"/>
                    <a:gd name="connsiteX8" fmla="*/ 1009650 w 2371725"/>
                    <a:gd name="connsiteY8" fmla="*/ 147637 h 2027237"/>
                    <a:gd name="connsiteX9" fmla="*/ 1219200 w 2371725"/>
                    <a:gd name="connsiteY9" fmla="*/ 128587 h 2027237"/>
                    <a:gd name="connsiteX10" fmla="*/ 1219200 w 2371725"/>
                    <a:gd name="connsiteY10" fmla="*/ 919162 h 2027237"/>
                    <a:gd name="connsiteX11" fmla="*/ 1419225 w 2371725"/>
                    <a:gd name="connsiteY11" fmla="*/ 747712 h 2027237"/>
                    <a:gd name="connsiteX12" fmla="*/ 1390650 w 2371725"/>
                    <a:gd name="connsiteY12" fmla="*/ 147637 h 2027237"/>
                    <a:gd name="connsiteX13" fmla="*/ 1543050 w 2371725"/>
                    <a:gd name="connsiteY13" fmla="*/ 138112 h 2027237"/>
                    <a:gd name="connsiteX14" fmla="*/ 1562100 w 2371725"/>
                    <a:gd name="connsiteY14" fmla="*/ 871537 h 2027237"/>
                    <a:gd name="connsiteX15" fmla="*/ 1704975 w 2371725"/>
                    <a:gd name="connsiteY15" fmla="*/ 928687 h 2027237"/>
                    <a:gd name="connsiteX16" fmla="*/ 1733550 w 2371725"/>
                    <a:gd name="connsiteY16" fmla="*/ 138112 h 2027237"/>
                    <a:gd name="connsiteX17" fmla="*/ 1895475 w 2371725"/>
                    <a:gd name="connsiteY17" fmla="*/ 185737 h 2027237"/>
                    <a:gd name="connsiteX18" fmla="*/ 1876425 w 2371725"/>
                    <a:gd name="connsiteY18" fmla="*/ 919162 h 2027237"/>
                    <a:gd name="connsiteX19" fmla="*/ 2066925 w 2371725"/>
                    <a:gd name="connsiteY19" fmla="*/ 966787 h 2027237"/>
                    <a:gd name="connsiteX20" fmla="*/ 2114550 w 2371725"/>
                    <a:gd name="connsiteY20" fmla="*/ 166687 h 2027237"/>
                    <a:gd name="connsiteX21" fmla="*/ 2238375 w 2371725"/>
                    <a:gd name="connsiteY21" fmla="*/ 242887 h 2027237"/>
                    <a:gd name="connsiteX22" fmla="*/ 2162175 w 2371725"/>
                    <a:gd name="connsiteY22" fmla="*/ 966787 h 2027237"/>
                    <a:gd name="connsiteX23" fmla="*/ 2266950 w 2371725"/>
                    <a:gd name="connsiteY23" fmla="*/ 947737 h 2027237"/>
                    <a:gd name="connsiteX24" fmla="*/ 2266950 w 2371725"/>
                    <a:gd name="connsiteY24" fmla="*/ 1852612 h 2027237"/>
                    <a:gd name="connsiteX25" fmla="*/ 2162175 w 2371725"/>
                    <a:gd name="connsiteY25" fmla="*/ 1995487 h 2027237"/>
                    <a:gd name="connsiteX26" fmla="*/ 323850 w 2371725"/>
                    <a:gd name="connsiteY26" fmla="*/ 1957387 h 2027237"/>
                    <a:gd name="connsiteX0" fmla="*/ 388938 w 2189163"/>
                    <a:gd name="connsiteY0" fmla="*/ 1966912 h 2027237"/>
                    <a:gd name="connsiteX1" fmla="*/ 36513 w 2189163"/>
                    <a:gd name="connsiteY1" fmla="*/ 1814512 h 2027237"/>
                    <a:gd name="connsiteX2" fmla="*/ 169863 w 2189163"/>
                    <a:gd name="connsiteY2" fmla="*/ 900112 h 2027237"/>
                    <a:gd name="connsiteX3" fmla="*/ 312738 w 2189163"/>
                    <a:gd name="connsiteY3" fmla="*/ 804862 h 2027237"/>
                    <a:gd name="connsiteX4" fmla="*/ 427038 w 2189163"/>
                    <a:gd name="connsiteY4" fmla="*/ 157162 h 2027237"/>
                    <a:gd name="connsiteX5" fmla="*/ 588963 w 2189163"/>
                    <a:gd name="connsiteY5" fmla="*/ 204787 h 2027237"/>
                    <a:gd name="connsiteX6" fmla="*/ 588963 w 2189163"/>
                    <a:gd name="connsiteY6" fmla="*/ 862012 h 2027237"/>
                    <a:gd name="connsiteX7" fmla="*/ 788988 w 2189163"/>
                    <a:gd name="connsiteY7" fmla="*/ 890587 h 2027237"/>
                    <a:gd name="connsiteX8" fmla="*/ 827088 w 2189163"/>
                    <a:gd name="connsiteY8" fmla="*/ 147637 h 2027237"/>
                    <a:gd name="connsiteX9" fmla="*/ 1036638 w 2189163"/>
                    <a:gd name="connsiteY9" fmla="*/ 128587 h 2027237"/>
                    <a:gd name="connsiteX10" fmla="*/ 1036638 w 2189163"/>
                    <a:gd name="connsiteY10" fmla="*/ 919162 h 2027237"/>
                    <a:gd name="connsiteX11" fmla="*/ 1236663 w 2189163"/>
                    <a:gd name="connsiteY11" fmla="*/ 747712 h 2027237"/>
                    <a:gd name="connsiteX12" fmla="*/ 1208088 w 2189163"/>
                    <a:gd name="connsiteY12" fmla="*/ 147637 h 2027237"/>
                    <a:gd name="connsiteX13" fmla="*/ 1360488 w 2189163"/>
                    <a:gd name="connsiteY13" fmla="*/ 138112 h 2027237"/>
                    <a:gd name="connsiteX14" fmla="*/ 1379538 w 2189163"/>
                    <a:gd name="connsiteY14" fmla="*/ 871537 h 2027237"/>
                    <a:gd name="connsiteX15" fmla="*/ 1522413 w 2189163"/>
                    <a:gd name="connsiteY15" fmla="*/ 928687 h 2027237"/>
                    <a:gd name="connsiteX16" fmla="*/ 1550988 w 2189163"/>
                    <a:gd name="connsiteY16" fmla="*/ 138112 h 2027237"/>
                    <a:gd name="connsiteX17" fmla="*/ 1712913 w 2189163"/>
                    <a:gd name="connsiteY17" fmla="*/ 185737 h 2027237"/>
                    <a:gd name="connsiteX18" fmla="*/ 1693863 w 2189163"/>
                    <a:gd name="connsiteY18" fmla="*/ 919162 h 2027237"/>
                    <a:gd name="connsiteX19" fmla="*/ 1884363 w 2189163"/>
                    <a:gd name="connsiteY19" fmla="*/ 966787 h 2027237"/>
                    <a:gd name="connsiteX20" fmla="*/ 1931988 w 2189163"/>
                    <a:gd name="connsiteY20" fmla="*/ 166687 h 2027237"/>
                    <a:gd name="connsiteX21" fmla="*/ 2055813 w 2189163"/>
                    <a:gd name="connsiteY21" fmla="*/ 242887 h 2027237"/>
                    <a:gd name="connsiteX22" fmla="*/ 1979613 w 2189163"/>
                    <a:gd name="connsiteY22" fmla="*/ 966787 h 2027237"/>
                    <a:gd name="connsiteX23" fmla="*/ 2084388 w 2189163"/>
                    <a:gd name="connsiteY23" fmla="*/ 947737 h 2027237"/>
                    <a:gd name="connsiteX24" fmla="*/ 2084388 w 2189163"/>
                    <a:gd name="connsiteY24" fmla="*/ 1852612 h 2027237"/>
                    <a:gd name="connsiteX25" fmla="*/ 1979613 w 2189163"/>
                    <a:gd name="connsiteY25" fmla="*/ 1995487 h 2027237"/>
                    <a:gd name="connsiteX26" fmla="*/ 388938 w 2189163"/>
                    <a:gd name="connsiteY26" fmla="*/ 1966912 h 2027237"/>
                    <a:gd name="connsiteX0" fmla="*/ 388938 w 2189163"/>
                    <a:gd name="connsiteY0" fmla="*/ 1966912 h 2027237"/>
                    <a:gd name="connsiteX1" fmla="*/ 36513 w 2189163"/>
                    <a:gd name="connsiteY1" fmla="*/ 1814512 h 2027237"/>
                    <a:gd name="connsiteX2" fmla="*/ 169863 w 2189163"/>
                    <a:gd name="connsiteY2" fmla="*/ 900112 h 2027237"/>
                    <a:gd name="connsiteX3" fmla="*/ 312738 w 2189163"/>
                    <a:gd name="connsiteY3" fmla="*/ 804862 h 2027237"/>
                    <a:gd name="connsiteX4" fmla="*/ 427038 w 2189163"/>
                    <a:gd name="connsiteY4" fmla="*/ 157162 h 2027237"/>
                    <a:gd name="connsiteX5" fmla="*/ 588963 w 2189163"/>
                    <a:gd name="connsiteY5" fmla="*/ 204787 h 2027237"/>
                    <a:gd name="connsiteX6" fmla="*/ 588963 w 2189163"/>
                    <a:gd name="connsiteY6" fmla="*/ 862012 h 2027237"/>
                    <a:gd name="connsiteX7" fmla="*/ 788988 w 2189163"/>
                    <a:gd name="connsiteY7" fmla="*/ 890587 h 2027237"/>
                    <a:gd name="connsiteX8" fmla="*/ 827088 w 2189163"/>
                    <a:gd name="connsiteY8" fmla="*/ 147637 h 2027237"/>
                    <a:gd name="connsiteX9" fmla="*/ 1036638 w 2189163"/>
                    <a:gd name="connsiteY9" fmla="*/ 128587 h 2027237"/>
                    <a:gd name="connsiteX10" fmla="*/ 1036638 w 2189163"/>
                    <a:gd name="connsiteY10" fmla="*/ 919162 h 2027237"/>
                    <a:gd name="connsiteX11" fmla="*/ 1236663 w 2189163"/>
                    <a:gd name="connsiteY11" fmla="*/ 747712 h 2027237"/>
                    <a:gd name="connsiteX12" fmla="*/ 1208088 w 2189163"/>
                    <a:gd name="connsiteY12" fmla="*/ 147637 h 2027237"/>
                    <a:gd name="connsiteX13" fmla="*/ 1360488 w 2189163"/>
                    <a:gd name="connsiteY13" fmla="*/ 138112 h 2027237"/>
                    <a:gd name="connsiteX14" fmla="*/ 1379538 w 2189163"/>
                    <a:gd name="connsiteY14" fmla="*/ 871537 h 2027237"/>
                    <a:gd name="connsiteX15" fmla="*/ 1522413 w 2189163"/>
                    <a:gd name="connsiteY15" fmla="*/ 928687 h 2027237"/>
                    <a:gd name="connsiteX16" fmla="*/ 1550988 w 2189163"/>
                    <a:gd name="connsiteY16" fmla="*/ 138112 h 2027237"/>
                    <a:gd name="connsiteX17" fmla="*/ 1712913 w 2189163"/>
                    <a:gd name="connsiteY17" fmla="*/ 185737 h 2027237"/>
                    <a:gd name="connsiteX18" fmla="*/ 1693863 w 2189163"/>
                    <a:gd name="connsiteY18" fmla="*/ 919162 h 2027237"/>
                    <a:gd name="connsiteX19" fmla="*/ 1884363 w 2189163"/>
                    <a:gd name="connsiteY19" fmla="*/ 966787 h 2027237"/>
                    <a:gd name="connsiteX20" fmla="*/ 1931988 w 2189163"/>
                    <a:gd name="connsiteY20" fmla="*/ 166687 h 2027237"/>
                    <a:gd name="connsiteX21" fmla="*/ 2055813 w 2189163"/>
                    <a:gd name="connsiteY21" fmla="*/ 242887 h 2027237"/>
                    <a:gd name="connsiteX22" fmla="*/ 1979613 w 2189163"/>
                    <a:gd name="connsiteY22" fmla="*/ 966787 h 2027237"/>
                    <a:gd name="connsiteX23" fmla="*/ 2084388 w 2189163"/>
                    <a:gd name="connsiteY23" fmla="*/ 947737 h 2027237"/>
                    <a:gd name="connsiteX24" fmla="*/ 2084388 w 2189163"/>
                    <a:gd name="connsiteY24" fmla="*/ 1852612 h 2027237"/>
                    <a:gd name="connsiteX25" fmla="*/ 1979613 w 2189163"/>
                    <a:gd name="connsiteY25" fmla="*/ 1995487 h 2027237"/>
                    <a:gd name="connsiteX26" fmla="*/ 388938 w 2189163"/>
                    <a:gd name="connsiteY26" fmla="*/ 1966912 h 2027237"/>
                    <a:gd name="connsiteX0" fmla="*/ 388938 w 2189163"/>
                    <a:gd name="connsiteY0" fmla="*/ 1966912 h 2027237"/>
                    <a:gd name="connsiteX1" fmla="*/ 36513 w 2189163"/>
                    <a:gd name="connsiteY1" fmla="*/ 1814512 h 2027237"/>
                    <a:gd name="connsiteX2" fmla="*/ 169863 w 2189163"/>
                    <a:gd name="connsiteY2" fmla="*/ 900112 h 2027237"/>
                    <a:gd name="connsiteX3" fmla="*/ 312738 w 2189163"/>
                    <a:gd name="connsiteY3" fmla="*/ 804862 h 2027237"/>
                    <a:gd name="connsiteX4" fmla="*/ 427038 w 2189163"/>
                    <a:gd name="connsiteY4" fmla="*/ 157162 h 2027237"/>
                    <a:gd name="connsiteX5" fmla="*/ 588963 w 2189163"/>
                    <a:gd name="connsiteY5" fmla="*/ 204787 h 2027237"/>
                    <a:gd name="connsiteX6" fmla="*/ 588963 w 2189163"/>
                    <a:gd name="connsiteY6" fmla="*/ 862012 h 2027237"/>
                    <a:gd name="connsiteX7" fmla="*/ 788988 w 2189163"/>
                    <a:gd name="connsiteY7" fmla="*/ 890587 h 2027237"/>
                    <a:gd name="connsiteX8" fmla="*/ 827088 w 2189163"/>
                    <a:gd name="connsiteY8" fmla="*/ 147637 h 2027237"/>
                    <a:gd name="connsiteX9" fmla="*/ 1036638 w 2189163"/>
                    <a:gd name="connsiteY9" fmla="*/ 128587 h 2027237"/>
                    <a:gd name="connsiteX10" fmla="*/ 1036638 w 2189163"/>
                    <a:gd name="connsiteY10" fmla="*/ 919162 h 2027237"/>
                    <a:gd name="connsiteX11" fmla="*/ 1236663 w 2189163"/>
                    <a:gd name="connsiteY11" fmla="*/ 747712 h 2027237"/>
                    <a:gd name="connsiteX12" fmla="*/ 1208088 w 2189163"/>
                    <a:gd name="connsiteY12" fmla="*/ 147637 h 2027237"/>
                    <a:gd name="connsiteX13" fmla="*/ 1360488 w 2189163"/>
                    <a:gd name="connsiteY13" fmla="*/ 138112 h 2027237"/>
                    <a:gd name="connsiteX14" fmla="*/ 1379538 w 2189163"/>
                    <a:gd name="connsiteY14" fmla="*/ 871537 h 2027237"/>
                    <a:gd name="connsiteX15" fmla="*/ 1522413 w 2189163"/>
                    <a:gd name="connsiteY15" fmla="*/ 928687 h 2027237"/>
                    <a:gd name="connsiteX16" fmla="*/ 1550988 w 2189163"/>
                    <a:gd name="connsiteY16" fmla="*/ 138112 h 2027237"/>
                    <a:gd name="connsiteX17" fmla="*/ 1712913 w 2189163"/>
                    <a:gd name="connsiteY17" fmla="*/ 185737 h 2027237"/>
                    <a:gd name="connsiteX18" fmla="*/ 1693863 w 2189163"/>
                    <a:gd name="connsiteY18" fmla="*/ 919162 h 2027237"/>
                    <a:gd name="connsiteX19" fmla="*/ 1884363 w 2189163"/>
                    <a:gd name="connsiteY19" fmla="*/ 966787 h 2027237"/>
                    <a:gd name="connsiteX20" fmla="*/ 1931988 w 2189163"/>
                    <a:gd name="connsiteY20" fmla="*/ 166687 h 2027237"/>
                    <a:gd name="connsiteX21" fmla="*/ 2055813 w 2189163"/>
                    <a:gd name="connsiteY21" fmla="*/ 242887 h 2027237"/>
                    <a:gd name="connsiteX22" fmla="*/ 1979613 w 2189163"/>
                    <a:gd name="connsiteY22" fmla="*/ 966787 h 2027237"/>
                    <a:gd name="connsiteX23" fmla="*/ 2084388 w 2189163"/>
                    <a:gd name="connsiteY23" fmla="*/ 947737 h 2027237"/>
                    <a:gd name="connsiteX24" fmla="*/ 2084388 w 2189163"/>
                    <a:gd name="connsiteY24" fmla="*/ 1852612 h 2027237"/>
                    <a:gd name="connsiteX25" fmla="*/ 1979613 w 2189163"/>
                    <a:gd name="connsiteY25" fmla="*/ 1995487 h 2027237"/>
                    <a:gd name="connsiteX26" fmla="*/ 388938 w 2189163"/>
                    <a:gd name="connsiteY26" fmla="*/ 1966912 h 2027237"/>
                    <a:gd name="connsiteX0" fmla="*/ 293688 w 2093913"/>
                    <a:gd name="connsiteY0" fmla="*/ 1966912 h 2027237"/>
                    <a:gd name="connsiteX1" fmla="*/ 36513 w 2093913"/>
                    <a:gd name="connsiteY1" fmla="*/ 1766887 h 2027237"/>
                    <a:gd name="connsiteX2" fmla="*/ 74613 w 2093913"/>
                    <a:gd name="connsiteY2" fmla="*/ 900112 h 2027237"/>
                    <a:gd name="connsiteX3" fmla="*/ 217488 w 2093913"/>
                    <a:gd name="connsiteY3" fmla="*/ 804862 h 2027237"/>
                    <a:gd name="connsiteX4" fmla="*/ 331788 w 2093913"/>
                    <a:gd name="connsiteY4" fmla="*/ 157162 h 2027237"/>
                    <a:gd name="connsiteX5" fmla="*/ 493713 w 2093913"/>
                    <a:gd name="connsiteY5" fmla="*/ 204787 h 2027237"/>
                    <a:gd name="connsiteX6" fmla="*/ 493713 w 2093913"/>
                    <a:gd name="connsiteY6" fmla="*/ 862012 h 2027237"/>
                    <a:gd name="connsiteX7" fmla="*/ 693738 w 2093913"/>
                    <a:gd name="connsiteY7" fmla="*/ 890587 h 2027237"/>
                    <a:gd name="connsiteX8" fmla="*/ 731838 w 2093913"/>
                    <a:gd name="connsiteY8" fmla="*/ 147637 h 2027237"/>
                    <a:gd name="connsiteX9" fmla="*/ 941388 w 2093913"/>
                    <a:gd name="connsiteY9" fmla="*/ 128587 h 2027237"/>
                    <a:gd name="connsiteX10" fmla="*/ 941388 w 2093913"/>
                    <a:gd name="connsiteY10" fmla="*/ 919162 h 2027237"/>
                    <a:gd name="connsiteX11" fmla="*/ 1141413 w 2093913"/>
                    <a:gd name="connsiteY11" fmla="*/ 747712 h 2027237"/>
                    <a:gd name="connsiteX12" fmla="*/ 1112838 w 2093913"/>
                    <a:gd name="connsiteY12" fmla="*/ 147637 h 2027237"/>
                    <a:gd name="connsiteX13" fmla="*/ 1265238 w 2093913"/>
                    <a:gd name="connsiteY13" fmla="*/ 138112 h 2027237"/>
                    <a:gd name="connsiteX14" fmla="*/ 1284288 w 2093913"/>
                    <a:gd name="connsiteY14" fmla="*/ 871537 h 2027237"/>
                    <a:gd name="connsiteX15" fmla="*/ 1427163 w 2093913"/>
                    <a:gd name="connsiteY15" fmla="*/ 928687 h 2027237"/>
                    <a:gd name="connsiteX16" fmla="*/ 1455738 w 2093913"/>
                    <a:gd name="connsiteY16" fmla="*/ 138112 h 2027237"/>
                    <a:gd name="connsiteX17" fmla="*/ 1617663 w 2093913"/>
                    <a:gd name="connsiteY17" fmla="*/ 185737 h 2027237"/>
                    <a:gd name="connsiteX18" fmla="*/ 1598613 w 2093913"/>
                    <a:gd name="connsiteY18" fmla="*/ 919162 h 2027237"/>
                    <a:gd name="connsiteX19" fmla="*/ 1789113 w 2093913"/>
                    <a:gd name="connsiteY19" fmla="*/ 966787 h 2027237"/>
                    <a:gd name="connsiteX20" fmla="*/ 1836738 w 2093913"/>
                    <a:gd name="connsiteY20" fmla="*/ 166687 h 2027237"/>
                    <a:gd name="connsiteX21" fmla="*/ 1960563 w 2093913"/>
                    <a:gd name="connsiteY21" fmla="*/ 242887 h 2027237"/>
                    <a:gd name="connsiteX22" fmla="*/ 1884363 w 2093913"/>
                    <a:gd name="connsiteY22" fmla="*/ 966787 h 2027237"/>
                    <a:gd name="connsiteX23" fmla="*/ 1989138 w 2093913"/>
                    <a:gd name="connsiteY23" fmla="*/ 947737 h 2027237"/>
                    <a:gd name="connsiteX24" fmla="*/ 1989138 w 2093913"/>
                    <a:gd name="connsiteY24" fmla="*/ 1852612 h 2027237"/>
                    <a:gd name="connsiteX25" fmla="*/ 1884363 w 2093913"/>
                    <a:gd name="connsiteY25" fmla="*/ 1995487 h 2027237"/>
                    <a:gd name="connsiteX26" fmla="*/ 293688 w 2093913"/>
                    <a:gd name="connsiteY26" fmla="*/ 1966912 h 2027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2093913" h="2027237">
                      <a:moveTo>
                        <a:pt x="293688" y="1966912"/>
                      </a:moveTo>
                      <a:cubicBezTo>
                        <a:pt x="84138" y="1955800"/>
                        <a:pt x="73026" y="1944687"/>
                        <a:pt x="36513" y="1766887"/>
                      </a:cubicBezTo>
                      <a:cubicBezTo>
                        <a:pt x="0" y="1589087"/>
                        <a:pt x="44451" y="1060450"/>
                        <a:pt x="74613" y="900112"/>
                      </a:cubicBezTo>
                      <a:cubicBezTo>
                        <a:pt x="104776" y="739775"/>
                        <a:pt x="174626" y="928687"/>
                        <a:pt x="217488" y="804862"/>
                      </a:cubicBezTo>
                      <a:cubicBezTo>
                        <a:pt x="260350" y="681037"/>
                        <a:pt x="285751" y="257174"/>
                        <a:pt x="331788" y="157162"/>
                      </a:cubicBezTo>
                      <a:cubicBezTo>
                        <a:pt x="377825" y="57150"/>
                        <a:pt x="466726" y="87312"/>
                        <a:pt x="493713" y="204787"/>
                      </a:cubicBezTo>
                      <a:cubicBezTo>
                        <a:pt x="520700" y="322262"/>
                        <a:pt x="460376" y="747712"/>
                        <a:pt x="493713" y="862012"/>
                      </a:cubicBezTo>
                      <a:cubicBezTo>
                        <a:pt x="527051" y="976312"/>
                        <a:pt x="654050" y="1009650"/>
                        <a:pt x="693738" y="890587"/>
                      </a:cubicBezTo>
                      <a:cubicBezTo>
                        <a:pt x="733426" y="771524"/>
                        <a:pt x="690563" y="274637"/>
                        <a:pt x="731838" y="147637"/>
                      </a:cubicBezTo>
                      <a:cubicBezTo>
                        <a:pt x="773113" y="20637"/>
                        <a:pt x="906463" y="0"/>
                        <a:pt x="941388" y="128587"/>
                      </a:cubicBezTo>
                      <a:cubicBezTo>
                        <a:pt x="976313" y="257174"/>
                        <a:pt x="908051" y="815975"/>
                        <a:pt x="941388" y="919162"/>
                      </a:cubicBezTo>
                      <a:cubicBezTo>
                        <a:pt x="974726" y="1022350"/>
                        <a:pt x="1112838" y="876299"/>
                        <a:pt x="1141413" y="747712"/>
                      </a:cubicBezTo>
                      <a:cubicBezTo>
                        <a:pt x="1169988" y="619125"/>
                        <a:pt x="1092200" y="249237"/>
                        <a:pt x="1112838" y="147637"/>
                      </a:cubicBezTo>
                      <a:cubicBezTo>
                        <a:pt x="1133476" y="46037"/>
                        <a:pt x="1236663" y="17462"/>
                        <a:pt x="1265238" y="138112"/>
                      </a:cubicBezTo>
                      <a:cubicBezTo>
                        <a:pt x="1293813" y="258762"/>
                        <a:pt x="1257301" y="739775"/>
                        <a:pt x="1284288" y="871537"/>
                      </a:cubicBezTo>
                      <a:cubicBezTo>
                        <a:pt x="1311276" y="1003300"/>
                        <a:pt x="1398588" y="1050924"/>
                        <a:pt x="1427163" y="928687"/>
                      </a:cubicBezTo>
                      <a:cubicBezTo>
                        <a:pt x="1455738" y="806450"/>
                        <a:pt x="1423988" y="261937"/>
                        <a:pt x="1455738" y="138112"/>
                      </a:cubicBezTo>
                      <a:cubicBezTo>
                        <a:pt x="1487488" y="14287"/>
                        <a:pt x="1593850" y="55562"/>
                        <a:pt x="1617663" y="185737"/>
                      </a:cubicBezTo>
                      <a:cubicBezTo>
                        <a:pt x="1641476" y="315912"/>
                        <a:pt x="1570038" y="788987"/>
                        <a:pt x="1598613" y="919162"/>
                      </a:cubicBezTo>
                      <a:cubicBezTo>
                        <a:pt x="1627188" y="1049337"/>
                        <a:pt x="1749426" y="1092200"/>
                        <a:pt x="1789113" y="966787"/>
                      </a:cubicBezTo>
                      <a:cubicBezTo>
                        <a:pt x="1828801" y="841375"/>
                        <a:pt x="1808163" y="287337"/>
                        <a:pt x="1836738" y="166687"/>
                      </a:cubicBezTo>
                      <a:cubicBezTo>
                        <a:pt x="1865313" y="46037"/>
                        <a:pt x="1952626" y="109537"/>
                        <a:pt x="1960563" y="242887"/>
                      </a:cubicBezTo>
                      <a:cubicBezTo>
                        <a:pt x="1968501" y="376237"/>
                        <a:pt x="1879601" y="849312"/>
                        <a:pt x="1884363" y="966787"/>
                      </a:cubicBezTo>
                      <a:cubicBezTo>
                        <a:pt x="1889125" y="1084262"/>
                        <a:pt x="1971676" y="800100"/>
                        <a:pt x="1989138" y="947737"/>
                      </a:cubicBezTo>
                      <a:cubicBezTo>
                        <a:pt x="2006600" y="1095374"/>
                        <a:pt x="2006600" y="1677987"/>
                        <a:pt x="1989138" y="1852612"/>
                      </a:cubicBezTo>
                      <a:cubicBezTo>
                        <a:pt x="1971676" y="2027237"/>
                        <a:pt x="2093913" y="1825625"/>
                        <a:pt x="1884363" y="1995487"/>
                      </a:cubicBezTo>
                      <a:cubicBezTo>
                        <a:pt x="1560513" y="2012949"/>
                        <a:pt x="617538" y="1997075"/>
                        <a:pt x="293688" y="1966912"/>
                      </a:cubicBezTo>
                      <a:close/>
                    </a:path>
                  </a:pathLst>
                </a:custGeom>
                <a:solidFill>
                  <a:srgbClr val="FF7C80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0" name="Oval 79"/>
                <p:cNvSpPr/>
                <p:nvPr/>
              </p:nvSpPr>
              <p:spPr>
                <a:xfrm>
                  <a:off x="1638300" y="3286125"/>
                  <a:ext cx="590550" cy="2857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70" name="Group 51"/>
              <p:cNvGrpSpPr/>
              <p:nvPr/>
            </p:nvGrpSpPr>
            <p:grpSpPr>
              <a:xfrm>
                <a:off x="4472747" y="1905854"/>
                <a:ext cx="1298873" cy="914510"/>
                <a:chOff x="2863022" y="2029679"/>
                <a:chExt cx="1298873" cy="914510"/>
              </a:xfrm>
            </p:grpSpPr>
            <p:sp>
              <p:nvSpPr>
                <p:cNvPr id="77" name="Freeform 76"/>
                <p:cNvSpPr/>
                <p:nvPr/>
              </p:nvSpPr>
              <p:spPr>
                <a:xfrm>
                  <a:off x="2863022" y="2029679"/>
                  <a:ext cx="1298873" cy="914510"/>
                </a:xfrm>
                <a:custGeom>
                  <a:avLst/>
                  <a:gdLst>
                    <a:gd name="connsiteX0" fmla="*/ 604838 w 3035301"/>
                    <a:gd name="connsiteY0" fmla="*/ 282575 h 2414588"/>
                    <a:gd name="connsiteX1" fmla="*/ 585788 w 3035301"/>
                    <a:gd name="connsiteY1" fmla="*/ 977900 h 2414588"/>
                    <a:gd name="connsiteX2" fmla="*/ 852488 w 3035301"/>
                    <a:gd name="connsiteY2" fmla="*/ 1025525 h 2414588"/>
                    <a:gd name="connsiteX3" fmla="*/ 957263 w 3035301"/>
                    <a:gd name="connsiteY3" fmla="*/ 377825 h 2414588"/>
                    <a:gd name="connsiteX4" fmla="*/ 1157288 w 3035301"/>
                    <a:gd name="connsiteY4" fmla="*/ 330200 h 2414588"/>
                    <a:gd name="connsiteX5" fmla="*/ 1138238 w 3035301"/>
                    <a:gd name="connsiteY5" fmla="*/ 1016000 h 2414588"/>
                    <a:gd name="connsiteX6" fmla="*/ 1328738 w 3035301"/>
                    <a:gd name="connsiteY6" fmla="*/ 1035050 h 2414588"/>
                    <a:gd name="connsiteX7" fmla="*/ 1357313 w 3035301"/>
                    <a:gd name="connsiteY7" fmla="*/ 330200 h 2414588"/>
                    <a:gd name="connsiteX8" fmla="*/ 1585913 w 3035301"/>
                    <a:gd name="connsiteY8" fmla="*/ 339725 h 2414588"/>
                    <a:gd name="connsiteX9" fmla="*/ 1500188 w 3035301"/>
                    <a:gd name="connsiteY9" fmla="*/ 1063625 h 2414588"/>
                    <a:gd name="connsiteX10" fmla="*/ 1738313 w 3035301"/>
                    <a:gd name="connsiteY10" fmla="*/ 1054100 h 2414588"/>
                    <a:gd name="connsiteX11" fmla="*/ 1719263 w 3035301"/>
                    <a:gd name="connsiteY11" fmla="*/ 330200 h 2414588"/>
                    <a:gd name="connsiteX12" fmla="*/ 1900238 w 3035301"/>
                    <a:gd name="connsiteY12" fmla="*/ 330200 h 2414588"/>
                    <a:gd name="connsiteX13" fmla="*/ 1890713 w 3035301"/>
                    <a:gd name="connsiteY13" fmla="*/ 1111250 h 2414588"/>
                    <a:gd name="connsiteX14" fmla="*/ 2090738 w 3035301"/>
                    <a:gd name="connsiteY14" fmla="*/ 1063625 h 2414588"/>
                    <a:gd name="connsiteX15" fmla="*/ 2119313 w 3035301"/>
                    <a:gd name="connsiteY15" fmla="*/ 292100 h 2414588"/>
                    <a:gd name="connsiteX16" fmla="*/ 2290763 w 3035301"/>
                    <a:gd name="connsiteY16" fmla="*/ 301625 h 2414588"/>
                    <a:gd name="connsiteX17" fmla="*/ 2243138 w 3035301"/>
                    <a:gd name="connsiteY17" fmla="*/ 1073150 h 2414588"/>
                    <a:gd name="connsiteX18" fmla="*/ 2433638 w 3035301"/>
                    <a:gd name="connsiteY18" fmla="*/ 1063625 h 2414588"/>
                    <a:gd name="connsiteX19" fmla="*/ 2471738 w 3035301"/>
                    <a:gd name="connsiteY19" fmla="*/ 330200 h 2414588"/>
                    <a:gd name="connsiteX20" fmla="*/ 2728913 w 3035301"/>
                    <a:gd name="connsiteY20" fmla="*/ 358775 h 2414588"/>
                    <a:gd name="connsiteX21" fmla="*/ 2633663 w 3035301"/>
                    <a:gd name="connsiteY21" fmla="*/ 1139825 h 2414588"/>
                    <a:gd name="connsiteX22" fmla="*/ 2757488 w 3035301"/>
                    <a:gd name="connsiteY22" fmla="*/ 2111375 h 2414588"/>
                    <a:gd name="connsiteX23" fmla="*/ 2643188 w 3035301"/>
                    <a:gd name="connsiteY23" fmla="*/ 2301875 h 2414588"/>
                    <a:gd name="connsiteX24" fmla="*/ 404813 w 3035301"/>
                    <a:gd name="connsiteY24" fmla="*/ 2292350 h 2414588"/>
                    <a:gd name="connsiteX25" fmla="*/ 214313 w 3035301"/>
                    <a:gd name="connsiteY25" fmla="*/ 2082800 h 2414588"/>
                    <a:gd name="connsiteX26" fmla="*/ 395288 w 3035301"/>
                    <a:gd name="connsiteY26" fmla="*/ 301625 h 2414588"/>
                    <a:gd name="connsiteX27" fmla="*/ 604838 w 3035301"/>
                    <a:gd name="connsiteY27" fmla="*/ 282575 h 2414588"/>
                    <a:gd name="connsiteX0" fmla="*/ 604838 w 3035301"/>
                    <a:gd name="connsiteY0" fmla="*/ 129261 h 2178724"/>
                    <a:gd name="connsiteX1" fmla="*/ 585788 w 3035301"/>
                    <a:gd name="connsiteY1" fmla="*/ 824586 h 2178724"/>
                    <a:gd name="connsiteX2" fmla="*/ 852488 w 3035301"/>
                    <a:gd name="connsiteY2" fmla="*/ 872211 h 2178724"/>
                    <a:gd name="connsiteX3" fmla="*/ 957263 w 3035301"/>
                    <a:gd name="connsiteY3" fmla="*/ 224511 h 2178724"/>
                    <a:gd name="connsiteX4" fmla="*/ 1157288 w 3035301"/>
                    <a:gd name="connsiteY4" fmla="*/ 176886 h 2178724"/>
                    <a:gd name="connsiteX5" fmla="*/ 1138238 w 3035301"/>
                    <a:gd name="connsiteY5" fmla="*/ 862686 h 2178724"/>
                    <a:gd name="connsiteX6" fmla="*/ 1328738 w 3035301"/>
                    <a:gd name="connsiteY6" fmla="*/ 881736 h 2178724"/>
                    <a:gd name="connsiteX7" fmla="*/ 1357313 w 3035301"/>
                    <a:gd name="connsiteY7" fmla="*/ 176886 h 2178724"/>
                    <a:gd name="connsiteX8" fmla="*/ 1585913 w 3035301"/>
                    <a:gd name="connsiteY8" fmla="*/ 186411 h 2178724"/>
                    <a:gd name="connsiteX9" fmla="*/ 1500188 w 3035301"/>
                    <a:gd name="connsiteY9" fmla="*/ 910311 h 2178724"/>
                    <a:gd name="connsiteX10" fmla="*/ 1738313 w 3035301"/>
                    <a:gd name="connsiteY10" fmla="*/ 900786 h 2178724"/>
                    <a:gd name="connsiteX11" fmla="*/ 1719263 w 3035301"/>
                    <a:gd name="connsiteY11" fmla="*/ 176886 h 2178724"/>
                    <a:gd name="connsiteX12" fmla="*/ 1900238 w 3035301"/>
                    <a:gd name="connsiteY12" fmla="*/ 176886 h 2178724"/>
                    <a:gd name="connsiteX13" fmla="*/ 1890713 w 3035301"/>
                    <a:gd name="connsiteY13" fmla="*/ 957936 h 2178724"/>
                    <a:gd name="connsiteX14" fmla="*/ 2090738 w 3035301"/>
                    <a:gd name="connsiteY14" fmla="*/ 910311 h 2178724"/>
                    <a:gd name="connsiteX15" fmla="*/ 2119313 w 3035301"/>
                    <a:gd name="connsiteY15" fmla="*/ 138786 h 2178724"/>
                    <a:gd name="connsiteX16" fmla="*/ 2290763 w 3035301"/>
                    <a:gd name="connsiteY16" fmla="*/ 148311 h 2178724"/>
                    <a:gd name="connsiteX17" fmla="*/ 2243138 w 3035301"/>
                    <a:gd name="connsiteY17" fmla="*/ 919836 h 2178724"/>
                    <a:gd name="connsiteX18" fmla="*/ 2433638 w 3035301"/>
                    <a:gd name="connsiteY18" fmla="*/ 910311 h 2178724"/>
                    <a:gd name="connsiteX19" fmla="*/ 2471738 w 3035301"/>
                    <a:gd name="connsiteY19" fmla="*/ 176886 h 2178724"/>
                    <a:gd name="connsiteX20" fmla="*/ 2728913 w 3035301"/>
                    <a:gd name="connsiteY20" fmla="*/ 205461 h 2178724"/>
                    <a:gd name="connsiteX21" fmla="*/ 2633663 w 3035301"/>
                    <a:gd name="connsiteY21" fmla="*/ 986511 h 2178724"/>
                    <a:gd name="connsiteX22" fmla="*/ 2757488 w 3035301"/>
                    <a:gd name="connsiteY22" fmla="*/ 1958061 h 2178724"/>
                    <a:gd name="connsiteX23" fmla="*/ 2643188 w 3035301"/>
                    <a:gd name="connsiteY23" fmla="*/ 2148561 h 2178724"/>
                    <a:gd name="connsiteX24" fmla="*/ 404813 w 3035301"/>
                    <a:gd name="connsiteY24" fmla="*/ 2139036 h 2178724"/>
                    <a:gd name="connsiteX25" fmla="*/ 214313 w 3035301"/>
                    <a:gd name="connsiteY25" fmla="*/ 1929486 h 2178724"/>
                    <a:gd name="connsiteX26" fmla="*/ 319740 w 3035301"/>
                    <a:gd name="connsiteY26" fmla="*/ 1019122 h 2178724"/>
                    <a:gd name="connsiteX27" fmla="*/ 395288 w 3035301"/>
                    <a:gd name="connsiteY27" fmla="*/ 148311 h 2178724"/>
                    <a:gd name="connsiteX28" fmla="*/ 604838 w 3035301"/>
                    <a:gd name="connsiteY28" fmla="*/ 129261 h 2178724"/>
                    <a:gd name="connsiteX0" fmla="*/ 604838 w 3035301"/>
                    <a:gd name="connsiteY0" fmla="*/ 129261 h 2178724"/>
                    <a:gd name="connsiteX1" fmla="*/ 585788 w 3035301"/>
                    <a:gd name="connsiteY1" fmla="*/ 824586 h 2178724"/>
                    <a:gd name="connsiteX2" fmla="*/ 852488 w 3035301"/>
                    <a:gd name="connsiteY2" fmla="*/ 872211 h 2178724"/>
                    <a:gd name="connsiteX3" fmla="*/ 957263 w 3035301"/>
                    <a:gd name="connsiteY3" fmla="*/ 224511 h 2178724"/>
                    <a:gd name="connsiteX4" fmla="*/ 1157288 w 3035301"/>
                    <a:gd name="connsiteY4" fmla="*/ 176886 h 2178724"/>
                    <a:gd name="connsiteX5" fmla="*/ 1138238 w 3035301"/>
                    <a:gd name="connsiteY5" fmla="*/ 862686 h 2178724"/>
                    <a:gd name="connsiteX6" fmla="*/ 1328738 w 3035301"/>
                    <a:gd name="connsiteY6" fmla="*/ 881736 h 2178724"/>
                    <a:gd name="connsiteX7" fmla="*/ 1357313 w 3035301"/>
                    <a:gd name="connsiteY7" fmla="*/ 176886 h 2178724"/>
                    <a:gd name="connsiteX8" fmla="*/ 1585913 w 3035301"/>
                    <a:gd name="connsiteY8" fmla="*/ 186411 h 2178724"/>
                    <a:gd name="connsiteX9" fmla="*/ 1500188 w 3035301"/>
                    <a:gd name="connsiteY9" fmla="*/ 910311 h 2178724"/>
                    <a:gd name="connsiteX10" fmla="*/ 1738313 w 3035301"/>
                    <a:gd name="connsiteY10" fmla="*/ 900786 h 2178724"/>
                    <a:gd name="connsiteX11" fmla="*/ 1719263 w 3035301"/>
                    <a:gd name="connsiteY11" fmla="*/ 176886 h 2178724"/>
                    <a:gd name="connsiteX12" fmla="*/ 1900238 w 3035301"/>
                    <a:gd name="connsiteY12" fmla="*/ 176886 h 2178724"/>
                    <a:gd name="connsiteX13" fmla="*/ 1890713 w 3035301"/>
                    <a:gd name="connsiteY13" fmla="*/ 957936 h 2178724"/>
                    <a:gd name="connsiteX14" fmla="*/ 2090738 w 3035301"/>
                    <a:gd name="connsiteY14" fmla="*/ 910311 h 2178724"/>
                    <a:gd name="connsiteX15" fmla="*/ 2119313 w 3035301"/>
                    <a:gd name="connsiteY15" fmla="*/ 138786 h 2178724"/>
                    <a:gd name="connsiteX16" fmla="*/ 2290763 w 3035301"/>
                    <a:gd name="connsiteY16" fmla="*/ 148311 h 2178724"/>
                    <a:gd name="connsiteX17" fmla="*/ 2243138 w 3035301"/>
                    <a:gd name="connsiteY17" fmla="*/ 919836 h 2178724"/>
                    <a:gd name="connsiteX18" fmla="*/ 2433638 w 3035301"/>
                    <a:gd name="connsiteY18" fmla="*/ 910311 h 2178724"/>
                    <a:gd name="connsiteX19" fmla="*/ 2471738 w 3035301"/>
                    <a:gd name="connsiteY19" fmla="*/ 176886 h 2178724"/>
                    <a:gd name="connsiteX20" fmla="*/ 2728913 w 3035301"/>
                    <a:gd name="connsiteY20" fmla="*/ 205461 h 2178724"/>
                    <a:gd name="connsiteX21" fmla="*/ 2633663 w 3035301"/>
                    <a:gd name="connsiteY21" fmla="*/ 986511 h 2178724"/>
                    <a:gd name="connsiteX22" fmla="*/ 2757488 w 3035301"/>
                    <a:gd name="connsiteY22" fmla="*/ 1958061 h 2178724"/>
                    <a:gd name="connsiteX23" fmla="*/ 2643188 w 3035301"/>
                    <a:gd name="connsiteY23" fmla="*/ 2148561 h 2178724"/>
                    <a:gd name="connsiteX24" fmla="*/ 404813 w 3035301"/>
                    <a:gd name="connsiteY24" fmla="*/ 2139036 h 2178724"/>
                    <a:gd name="connsiteX25" fmla="*/ 214313 w 3035301"/>
                    <a:gd name="connsiteY25" fmla="*/ 1929486 h 2178724"/>
                    <a:gd name="connsiteX26" fmla="*/ 319740 w 3035301"/>
                    <a:gd name="connsiteY26" fmla="*/ 1019122 h 2178724"/>
                    <a:gd name="connsiteX27" fmla="*/ 395288 w 3035301"/>
                    <a:gd name="connsiteY27" fmla="*/ 148311 h 2178724"/>
                    <a:gd name="connsiteX28" fmla="*/ 604838 w 3035301"/>
                    <a:gd name="connsiteY28" fmla="*/ 129261 h 2178724"/>
                    <a:gd name="connsiteX0" fmla="*/ 604838 w 3035301"/>
                    <a:gd name="connsiteY0" fmla="*/ 129261 h 2178724"/>
                    <a:gd name="connsiteX1" fmla="*/ 585788 w 3035301"/>
                    <a:gd name="connsiteY1" fmla="*/ 824586 h 2178724"/>
                    <a:gd name="connsiteX2" fmla="*/ 852488 w 3035301"/>
                    <a:gd name="connsiteY2" fmla="*/ 872211 h 2178724"/>
                    <a:gd name="connsiteX3" fmla="*/ 957263 w 3035301"/>
                    <a:gd name="connsiteY3" fmla="*/ 224511 h 2178724"/>
                    <a:gd name="connsiteX4" fmla="*/ 1157288 w 3035301"/>
                    <a:gd name="connsiteY4" fmla="*/ 176886 h 2178724"/>
                    <a:gd name="connsiteX5" fmla="*/ 1138238 w 3035301"/>
                    <a:gd name="connsiteY5" fmla="*/ 862686 h 2178724"/>
                    <a:gd name="connsiteX6" fmla="*/ 1328738 w 3035301"/>
                    <a:gd name="connsiteY6" fmla="*/ 881736 h 2178724"/>
                    <a:gd name="connsiteX7" fmla="*/ 1357313 w 3035301"/>
                    <a:gd name="connsiteY7" fmla="*/ 176886 h 2178724"/>
                    <a:gd name="connsiteX8" fmla="*/ 1585913 w 3035301"/>
                    <a:gd name="connsiteY8" fmla="*/ 186411 h 2178724"/>
                    <a:gd name="connsiteX9" fmla="*/ 1500188 w 3035301"/>
                    <a:gd name="connsiteY9" fmla="*/ 910311 h 2178724"/>
                    <a:gd name="connsiteX10" fmla="*/ 1738313 w 3035301"/>
                    <a:gd name="connsiteY10" fmla="*/ 900786 h 2178724"/>
                    <a:gd name="connsiteX11" fmla="*/ 1719263 w 3035301"/>
                    <a:gd name="connsiteY11" fmla="*/ 176886 h 2178724"/>
                    <a:gd name="connsiteX12" fmla="*/ 1900238 w 3035301"/>
                    <a:gd name="connsiteY12" fmla="*/ 176886 h 2178724"/>
                    <a:gd name="connsiteX13" fmla="*/ 1890713 w 3035301"/>
                    <a:gd name="connsiteY13" fmla="*/ 957936 h 2178724"/>
                    <a:gd name="connsiteX14" fmla="*/ 2090738 w 3035301"/>
                    <a:gd name="connsiteY14" fmla="*/ 910311 h 2178724"/>
                    <a:gd name="connsiteX15" fmla="*/ 2119313 w 3035301"/>
                    <a:gd name="connsiteY15" fmla="*/ 138786 h 2178724"/>
                    <a:gd name="connsiteX16" fmla="*/ 2290763 w 3035301"/>
                    <a:gd name="connsiteY16" fmla="*/ 148311 h 2178724"/>
                    <a:gd name="connsiteX17" fmla="*/ 2243138 w 3035301"/>
                    <a:gd name="connsiteY17" fmla="*/ 919836 h 2178724"/>
                    <a:gd name="connsiteX18" fmla="*/ 2433638 w 3035301"/>
                    <a:gd name="connsiteY18" fmla="*/ 910311 h 2178724"/>
                    <a:gd name="connsiteX19" fmla="*/ 2471738 w 3035301"/>
                    <a:gd name="connsiteY19" fmla="*/ 176886 h 2178724"/>
                    <a:gd name="connsiteX20" fmla="*/ 2728913 w 3035301"/>
                    <a:gd name="connsiteY20" fmla="*/ 205461 h 2178724"/>
                    <a:gd name="connsiteX21" fmla="*/ 2633663 w 3035301"/>
                    <a:gd name="connsiteY21" fmla="*/ 986511 h 2178724"/>
                    <a:gd name="connsiteX22" fmla="*/ 2757488 w 3035301"/>
                    <a:gd name="connsiteY22" fmla="*/ 1958061 h 2178724"/>
                    <a:gd name="connsiteX23" fmla="*/ 2643188 w 3035301"/>
                    <a:gd name="connsiteY23" fmla="*/ 2148561 h 2178724"/>
                    <a:gd name="connsiteX24" fmla="*/ 404813 w 3035301"/>
                    <a:gd name="connsiteY24" fmla="*/ 2139036 h 2178724"/>
                    <a:gd name="connsiteX25" fmla="*/ 214313 w 3035301"/>
                    <a:gd name="connsiteY25" fmla="*/ 1929486 h 2178724"/>
                    <a:gd name="connsiteX26" fmla="*/ 319740 w 3035301"/>
                    <a:gd name="connsiteY26" fmla="*/ 1019122 h 2178724"/>
                    <a:gd name="connsiteX27" fmla="*/ 395288 w 3035301"/>
                    <a:gd name="connsiteY27" fmla="*/ 148311 h 2178724"/>
                    <a:gd name="connsiteX28" fmla="*/ 604838 w 3035301"/>
                    <a:gd name="connsiteY28" fmla="*/ 129261 h 2178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035301" h="2178724">
                      <a:moveTo>
                        <a:pt x="604838" y="129261"/>
                      </a:moveTo>
                      <a:cubicBezTo>
                        <a:pt x="636588" y="241973"/>
                        <a:pt x="544513" y="700761"/>
                        <a:pt x="585788" y="824586"/>
                      </a:cubicBezTo>
                      <a:cubicBezTo>
                        <a:pt x="627063" y="948411"/>
                        <a:pt x="790575" y="972224"/>
                        <a:pt x="852488" y="872211"/>
                      </a:cubicBezTo>
                      <a:cubicBezTo>
                        <a:pt x="914401" y="772198"/>
                        <a:pt x="906463" y="340398"/>
                        <a:pt x="957263" y="224511"/>
                      </a:cubicBezTo>
                      <a:cubicBezTo>
                        <a:pt x="1008063" y="108624"/>
                        <a:pt x="1127125" y="70523"/>
                        <a:pt x="1157288" y="176886"/>
                      </a:cubicBezTo>
                      <a:cubicBezTo>
                        <a:pt x="1187451" y="283249"/>
                        <a:pt x="1109663" y="745211"/>
                        <a:pt x="1138238" y="862686"/>
                      </a:cubicBezTo>
                      <a:cubicBezTo>
                        <a:pt x="1166813" y="980161"/>
                        <a:pt x="1292226" y="996036"/>
                        <a:pt x="1328738" y="881736"/>
                      </a:cubicBezTo>
                      <a:cubicBezTo>
                        <a:pt x="1365250" y="767436"/>
                        <a:pt x="1314451" y="292774"/>
                        <a:pt x="1357313" y="176886"/>
                      </a:cubicBezTo>
                      <a:cubicBezTo>
                        <a:pt x="1400176" y="60999"/>
                        <a:pt x="1562101" y="64174"/>
                        <a:pt x="1585913" y="186411"/>
                      </a:cubicBezTo>
                      <a:cubicBezTo>
                        <a:pt x="1609726" y="308649"/>
                        <a:pt x="1474788" y="791248"/>
                        <a:pt x="1500188" y="910311"/>
                      </a:cubicBezTo>
                      <a:cubicBezTo>
                        <a:pt x="1525588" y="1029374"/>
                        <a:pt x="1701801" y="1023023"/>
                        <a:pt x="1738313" y="900786"/>
                      </a:cubicBezTo>
                      <a:cubicBezTo>
                        <a:pt x="1774825" y="778549"/>
                        <a:pt x="1692276" y="297536"/>
                        <a:pt x="1719263" y="176886"/>
                      </a:cubicBezTo>
                      <a:cubicBezTo>
                        <a:pt x="1746251" y="56236"/>
                        <a:pt x="1871663" y="46711"/>
                        <a:pt x="1900238" y="176886"/>
                      </a:cubicBezTo>
                      <a:cubicBezTo>
                        <a:pt x="1928813" y="307061"/>
                        <a:pt x="1858963" y="835699"/>
                        <a:pt x="1890713" y="957936"/>
                      </a:cubicBezTo>
                      <a:cubicBezTo>
                        <a:pt x="1922463" y="1080173"/>
                        <a:pt x="2052638" y="1046836"/>
                        <a:pt x="2090738" y="910311"/>
                      </a:cubicBezTo>
                      <a:cubicBezTo>
                        <a:pt x="2128838" y="773786"/>
                        <a:pt x="2085976" y="265786"/>
                        <a:pt x="2119313" y="138786"/>
                      </a:cubicBezTo>
                      <a:cubicBezTo>
                        <a:pt x="2152650" y="11786"/>
                        <a:pt x="2270126" y="18136"/>
                        <a:pt x="2290763" y="148311"/>
                      </a:cubicBezTo>
                      <a:cubicBezTo>
                        <a:pt x="2311400" y="278486"/>
                        <a:pt x="2219326" y="792836"/>
                        <a:pt x="2243138" y="919836"/>
                      </a:cubicBezTo>
                      <a:cubicBezTo>
                        <a:pt x="2266950" y="1046836"/>
                        <a:pt x="2395538" y="1034136"/>
                        <a:pt x="2433638" y="910311"/>
                      </a:cubicBezTo>
                      <a:cubicBezTo>
                        <a:pt x="2471738" y="786486"/>
                        <a:pt x="2422526" y="294361"/>
                        <a:pt x="2471738" y="176886"/>
                      </a:cubicBezTo>
                      <a:cubicBezTo>
                        <a:pt x="2520950" y="59411"/>
                        <a:pt x="2701926" y="70524"/>
                        <a:pt x="2728913" y="205461"/>
                      </a:cubicBezTo>
                      <a:cubicBezTo>
                        <a:pt x="2755900" y="340398"/>
                        <a:pt x="2628901" y="694411"/>
                        <a:pt x="2633663" y="986511"/>
                      </a:cubicBezTo>
                      <a:cubicBezTo>
                        <a:pt x="2905530" y="1165151"/>
                        <a:pt x="2755901" y="1764386"/>
                        <a:pt x="2757488" y="1958061"/>
                      </a:cubicBezTo>
                      <a:cubicBezTo>
                        <a:pt x="2759075" y="2151736"/>
                        <a:pt x="3035301" y="2118399"/>
                        <a:pt x="2643188" y="2148561"/>
                      </a:cubicBezTo>
                      <a:cubicBezTo>
                        <a:pt x="2251076" y="2178724"/>
                        <a:pt x="809626" y="2175549"/>
                        <a:pt x="404813" y="2139036"/>
                      </a:cubicBezTo>
                      <a:cubicBezTo>
                        <a:pt x="0" y="2102523"/>
                        <a:pt x="228492" y="2116138"/>
                        <a:pt x="214313" y="1929486"/>
                      </a:cubicBezTo>
                      <a:cubicBezTo>
                        <a:pt x="200134" y="1742834"/>
                        <a:pt x="156026" y="1111754"/>
                        <a:pt x="319740" y="1019122"/>
                      </a:cubicBezTo>
                      <a:cubicBezTo>
                        <a:pt x="349902" y="722260"/>
                        <a:pt x="347772" y="296621"/>
                        <a:pt x="395288" y="148311"/>
                      </a:cubicBezTo>
                      <a:cubicBezTo>
                        <a:pt x="442804" y="1"/>
                        <a:pt x="573088" y="16549"/>
                        <a:pt x="604838" y="129261"/>
                      </a:cubicBezTo>
                      <a:close/>
                    </a:path>
                  </a:pathLst>
                </a:custGeom>
                <a:solidFill>
                  <a:srgbClr val="FF7C80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8" name="Oval 77"/>
                <p:cNvSpPr/>
                <p:nvPr/>
              </p:nvSpPr>
              <p:spPr>
                <a:xfrm>
                  <a:off x="3295895" y="2608393"/>
                  <a:ext cx="282067" cy="14432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71" name="Group 52"/>
              <p:cNvGrpSpPr/>
              <p:nvPr/>
            </p:nvGrpSpPr>
            <p:grpSpPr>
              <a:xfrm>
                <a:off x="2358726" y="1915379"/>
                <a:ext cx="1298873" cy="914510"/>
                <a:chOff x="1539576" y="1905854"/>
                <a:chExt cx="1298873" cy="914510"/>
              </a:xfrm>
            </p:grpSpPr>
            <p:sp>
              <p:nvSpPr>
                <p:cNvPr id="75" name="Freeform 74"/>
                <p:cNvSpPr/>
                <p:nvPr/>
              </p:nvSpPr>
              <p:spPr>
                <a:xfrm flipH="1">
                  <a:off x="1539576" y="1905854"/>
                  <a:ext cx="1298873" cy="914510"/>
                </a:xfrm>
                <a:custGeom>
                  <a:avLst/>
                  <a:gdLst>
                    <a:gd name="connsiteX0" fmla="*/ 604838 w 3035301"/>
                    <a:gd name="connsiteY0" fmla="*/ 282575 h 2414588"/>
                    <a:gd name="connsiteX1" fmla="*/ 585788 w 3035301"/>
                    <a:gd name="connsiteY1" fmla="*/ 977900 h 2414588"/>
                    <a:gd name="connsiteX2" fmla="*/ 852488 w 3035301"/>
                    <a:gd name="connsiteY2" fmla="*/ 1025525 h 2414588"/>
                    <a:gd name="connsiteX3" fmla="*/ 957263 w 3035301"/>
                    <a:gd name="connsiteY3" fmla="*/ 377825 h 2414588"/>
                    <a:gd name="connsiteX4" fmla="*/ 1157288 w 3035301"/>
                    <a:gd name="connsiteY4" fmla="*/ 330200 h 2414588"/>
                    <a:gd name="connsiteX5" fmla="*/ 1138238 w 3035301"/>
                    <a:gd name="connsiteY5" fmla="*/ 1016000 h 2414588"/>
                    <a:gd name="connsiteX6" fmla="*/ 1328738 w 3035301"/>
                    <a:gd name="connsiteY6" fmla="*/ 1035050 h 2414588"/>
                    <a:gd name="connsiteX7" fmla="*/ 1357313 w 3035301"/>
                    <a:gd name="connsiteY7" fmla="*/ 330200 h 2414588"/>
                    <a:gd name="connsiteX8" fmla="*/ 1585913 w 3035301"/>
                    <a:gd name="connsiteY8" fmla="*/ 339725 h 2414588"/>
                    <a:gd name="connsiteX9" fmla="*/ 1500188 w 3035301"/>
                    <a:gd name="connsiteY9" fmla="*/ 1063625 h 2414588"/>
                    <a:gd name="connsiteX10" fmla="*/ 1738313 w 3035301"/>
                    <a:gd name="connsiteY10" fmla="*/ 1054100 h 2414588"/>
                    <a:gd name="connsiteX11" fmla="*/ 1719263 w 3035301"/>
                    <a:gd name="connsiteY11" fmla="*/ 330200 h 2414588"/>
                    <a:gd name="connsiteX12" fmla="*/ 1900238 w 3035301"/>
                    <a:gd name="connsiteY12" fmla="*/ 330200 h 2414588"/>
                    <a:gd name="connsiteX13" fmla="*/ 1890713 w 3035301"/>
                    <a:gd name="connsiteY13" fmla="*/ 1111250 h 2414588"/>
                    <a:gd name="connsiteX14" fmla="*/ 2090738 w 3035301"/>
                    <a:gd name="connsiteY14" fmla="*/ 1063625 h 2414588"/>
                    <a:gd name="connsiteX15" fmla="*/ 2119313 w 3035301"/>
                    <a:gd name="connsiteY15" fmla="*/ 292100 h 2414588"/>
                    <a:gd name="connsiteX16" fmla="*/ 2290763 w 3035301"/>
                    <a:gd name="connsiteY16" fmla="*/ 301625 h 2414588"/>
                    <a:gd name="connsiteX17" fmla="*/ 2243138 w 3035301"/>
                    <a:gd name="connsiteY17" fmla="*/ 1073150 h 2414588"/>
                    <a:gd name="connsiteX18" fmla="*/ 2433638 w 3035301"/>
                    <a:gd name="connsiteY18" fmla="*/ 1063625 h 2414588"/>
                    <a:gd name="connsiteX19" fmla="*/ 2471738 w 3035301"/>
                    <a:gd name="connsiteY19" fmla="*/ 330200 h 2414588"/>
                    <a:gd name="connsiteX20" fmla="*/ 2728913 w 3035301"/>
                    <a:gd name="connsiteY20" fmla="*/ 358775 h 2414588"/>
                    <a:gd name="connsiteX21" fmla="*/ 2633663 w 3035301"/>
                    <a:gd name="connsiteY21" fmla="*/ 1139825 h 2414588"/>
                    <a:gd name="connsiteX22" fmla="*/ 2757488 w 3035301"/>
                    <a:gd name="connsiteY22" fmla="*/ 2111375 h 2414588"/>
                    <a:gd name="connsiteX23" fmla="*/ 2643188 w 3035301"/>
                    <a:gd name="connsiteY23" fmla="*/ 2301875 h 2414588"/>
                    <a:gd name="connsiteX24" fmla="*/ 404813 w 3035301"/>
                    <a:gd name="connsiteY24" fmla="*/ 2292350 h 2414588"/>
                    <a:gd name="connsiteX25" fmla="*/ 214313 w 3035301"/>
                    <a:gd name="connsiteY25" fmla="*/ 2082800 h 2414588"/>
                    <a:gd name="connsiteX26" fmla="*/ 395288 w 3035301"/>
                    <a:gd name="connsiteY26" fmla="*/ 301625 h 2414588"/>
                    <a:gd name="connsiteX27" fmla="*/ 604838 w 3035301"/>
                    <a:gd name="connsiteY27" fmla="*/ 282575 h 2414588"/>
                    <a:gd name="connsiteX0" fmla="*/ 604838 w 3035301"/>
                    <a:gd name="connsiteY0" fmla="*/ 133042 h 2182505"/>
                    <a:gd name="connsiteX1" fmla="*/ 585788 w 3035301"/>
                    <a:gd name="connsiteY1" fmla="*/ 828367 h 2182505"/>
                    <a:gd name="connsiteX2" fmla="*/ 852488 w 3035301"/>
                    <a:gd name="connsiteY2" fmla="*/ 875992 h 2182505"/>
                    <a:gd name="connsiteX3" fmla="*/ 957263 w 3035301"/>
                    <a:gd name="connsiteY3" fmla="*/ 228292 h 2182505"/>
                    <a:gd name="connsiteX4" fmla="*/ 1157288 w 3035301"/>
                    <a:gd name="connsiteY4" fmla="*/ 180667 h 2182505"/>
                    <a:gd name="connsiteX5" fmla="*/ 1138238 w 3035301"/>
                    <a:gd name="connsiteY5" fmla="*/ 866467 h 2182505"/>
                    <a:gd name="connsiteX6" fmla="*/ 1328738 w 3035301"/>
                    <a:gd name="connsiteY6" fmla="*/ 885517 h 2182505"/>
                    <a:gd name="connsiteX7" fmla="*/ 1357313 w 3035301"/>
                    <a:gd name="connsiteY7" fmla="*/ 180667 h 2182505"/>
                    <a:gd name="connsiteX8" fmla="*/ 1585913 w 3035301"/>
                    <a:gd name="connsiteY8" fmla="*/ 190192 h 2182505"/>
                    <a:gd name="connsiteX9" fmla="*/ 1500188 w 3035301"/>
                    <a:gd name="connsiteY9" fmla="*/ 914092 h 2182505"/>
                    <a:gd name="connsiteX10" fmla="*/ 1738313 w 3035301"/>
                    <a:gd name="connsiteY10" fmla="*/ 904567 h 2182505"/>
                    <a:gd name="connsiteX11" fmla="*/ 1719263 w 3035301"/>
                    <a:gd name="connsiteY11" fmla="*/ 180667 h 2182505"/>
                    <a:gd name="connsiteX12" fmla="*/ 1900238 w 3035301"/>
                    <a:gd name="connsiteY12" fmla="*/ 180667 h 2182505"/>
                    <a:gd name="connsiteX13" fmla="*/ 1890713 w 3035301"/>
                    <a:gd name="connsiteY13" fmla="*/ 961717 h 2182505"/>
                    <a:gd name="connsiteX14" fmla="*/ 2090738 w 3035301"/>
                    <a:gd name="connsiteY14" fmla="*/ 914092 h 2182505"/>
                    <a:gd name="connsiteX15" fmla="*/ 2119313 w 3035301"/>
                    <a:gd name="connsiteY15" fmla="*/ 142567 h 2182505"/>
                    <a:gd name="connsiteX16" fmla="*/ 2290763 w 3035301"/>
                    <a:gd name="connsiteY16" fmla="*/ 152092 h 2182505"/>
                    <a:gd name="connsiteX17" fmla="*/ 2243138 w 3035301"/>
                    <a:gd name="connsiteY17" fmla="*/ 923617 h 2182505"/>
                    <a:gd name="connsiteX18" fmla="*/ 2433638 w 3035301"/>
                    <a:gd name="connsiteY18" fmla="*/ 914092 h 2182505"/>
                    <a:gd name="connsiteX19" fmla="*/ 2471738 w 3035301"/>
                    <a:gd name="connsiteY19" fmla="*/ 180667 h 2182505"/>
                    <a:gd name="connsiteX20" fmla="*/ 2728913 w 3035301"/>
                    <a:gd name="connsiteY20" fmla="*/ 209242 h 2182505"/>
                    <a:gd name="connsiteX21" fmla="*/ 2633663 w 3035301"/>
                    <a:gd name="connsiteY21" fmla="*/ 990292 h 2182505"/>
                    <a:gd name="connsiteX22" fmla="*/ 2757488 w 3035301"/>
                    <a:gd name="connsiteY22" fmla="*/ 1961842 h 2182505"/>
                    <a:gd name="connsiteX23" fmla="*/ 2643188 w 3035301"/>
                    <a:gd name="connsiteY23" fmla="*/ 2152342 h 2182505"/>
                    <a:gd name="connsiteX24" fmla="*/ 404813 w 3035301"/>
                    <a:gd name="connsiteY24" fmla="*/ 2142817 h 2182505"/>
                    <a:gd name="connsiteX25" fmla="*/ 214313 w 3035301"/>
                    <a:gd name="connsiteY25" fmla="*/ 1933267 h 2182505"/>
                    <a:gd name="connsiteX26" fmla="*/ 222585 w 3035301"/>
                    <a:gd name="connsiteY26" fmla="*/ 1045595 h 2182505"/>
                    <a:gd name="connsiteX27" fmla="*/ 395288 w 3035301"/>
                    <a:gd name="connsiteY27" fmla="*/ 152092 h 2182505"/>
                    <a:gd name="connsiteX28" fmla="*/ 604838 w 3035301"/>
                    <a:gd name="connsiteY28" fmla="*/ 133042 h 2182505"/>
                    <a:gd name="connsiteX0" fmla="*/ 604838 w 3035301"/>
                    <a:gd name="connsiteY0" fmla="*/ 129261 h 2178724"/>
                    <a:gd name="connsiteX1" fmla="*/ 585788 w 3035301"/>
                    <a:gd name="connsiteY1" fmla="*/ 824586 h 2178724"/>
                    <a:gd name="connsiteX2" fmla="*/ 852488 w 3035301"/>
                    <a:gd name="connsiteY2" fmla="*/ 872211 h 2178724"/>
                    <a:gd name="connsiteX3" fmla="*/ 957263 w 3035301"/>
                    <a:gd name="connsiteY3" fmla="*/ 224511 h 2178724"/>
                    <a:gd name="connsiteX4" fmla="*/ 1157288 w 3035301"/>
                    <a:gd name="connsiteY4" fmla="*/ 176886 h 2178724"/>
                    <a:gd name="connsiteX5" fmla="*/ 1138238 w 3035301"/>
                    <a:gd name="connsiteY5" fmla="*/ 862686 h 2178724"/>
                    <a:gd name="connsiteX6" fmla="*/ 1328738 w 3035301"/>
                    <a:gd name="connsiteY6" fmla="*/ 881736 h 2178724"/>
                    <a:gd name="connsiteX7" fmla="*/ 1357313 w 3035301"/>
                    <a:gd name="connsiteY7" fmla="*/ 176886 h 2178724"/>
                    <a:gd name="connsiteX8" fmla="*/ 1585913 w 3035301"/>
                    <a:gd name="connsiteY8" fmla="*/ 186411 h 2178724"/>
                    <a:gd name="connsiteX9" fmla="*/ 1500188 w 3035301"/>
                    <a:gd name="connsiteY9" fmla="*/ 910311 h 2178724"/>
                    <a:gd name="connsiteX10" fmla="*/ 1738313 w 3035301"/>
                    <a:gd name="connsiteY10" fmla="*/ 900786 h 2178724"/>
                    <a:gd name="connsiteX11" fmla="*/ 1719263 w 3035301"/>
                    <a:gd name="connsiteY11" fmla="*/ 176886 h 2178724"/>
                    <a:gd name="connsiteX12" fmla="*/ 1900238 w 3035301"/>
                    <a:gd name="connsiteY12" fmla="*/ 176886 h 2178724"/>
                    <a:gd name="connsiteX13" fmla="*/ 1890713 w 3035301"/>
                    <a:gd name="connsiteY13" fmla="*/ 957936 h 2178724"/>
                    <a:gd name="connsiteX14" fmla="*/ 2090738 w 3035301"/>
                    <a:gd name="connsiteY14" fmla="*/ 910311 h 2178724"/>
                    <a:gd name="connsiteX15" fmla="*/ 2119313 w 3035301"/>
                    <a:gd name="connsiteY15" fmla="*/ 138786 h 2178724"/>
                    <a:gd name="connsiteX16" fmla="*/ 2290763 w 3035301"/>
                    <a:gd name="connsiteY16" fmla="*/ 148311 h 2178724"/>
                    <a:gd name="connsiteX17" fmla="*/ 2243138 w 3035301"/>
                    <a:gd name="connsiteY17" fmla="*/ 919836 h 2178724"/>
                    <a:gd name="connsiteX18" fmla="*/ 2433638 w 3035301"/>
                    <a:gd name="connsiteY18" fmla="*/ 910311 h 2178724"/>
                    <a:gd name="connsiteX19" fmla="*/ 2471738 w 3035301"/>
                    <a:gd name="connsiteY19" fmla="*/ 176886 h 2178724"/>
                    <a:gd name="connsiteX20" fmla="*/ 2728913 w 3035301"/>
                    <a:gd name="connsiteY20" fmla="*/ 205461 h 2178724"/>
                    <a:gd name="connsiteX21" fmla="*/ 2633663 w 3035301"/>
                    <a:gd name="connsiteY21" fmla="*/ 986511 h 2178724"/>
                    <a:gd name="connsiteX22" fmla="*/ 2757488 w 3035301"/>
                    <a:gd name="connsiteY22" fmla="*/ 1958061 h 2178724"/>
                    <a:gd name="connsiteX23" fmla="*/ 2643188 w 3035301"/>
                    <a:gd name="connsiteY23" fmla="*/ 2148561 h 2178724"/>
                    <a:gd name="connsiteX24" fmla="*/ 404813 w 3035301"/>
                    <a:gd name="connsiteY24" fmla="*/ 2139036 h 2178724"/>
                    <a:gd name="connsiteX25" fmla="*/ 214313 w 3035301"/>
                    <a:gd name="connsiteY25" fmla="*/ 1929486 h 2178724"/>
                    <a:gd name="connsiteX26" fmla="*/ 378396 w 3035301"/>
                    <a:gd name="connsiteY26" fmla="*/ 1019122 h 2178724"/>
                    <a:gd name="connsiteX27" fmla="*/ 395288 w 3035301"/>
                    <a:gd name="connsiteY27" fmla="*/ 148311 h 2178724"/>
                    <a:gd name="connsiteX28" fmla="*/ 604838 w 3035301"/>
                    <a:gd name="connsiteY28" fmla="*/ 129261 h 2178724"/>
                    <a:gd name="connsiteX0" fmla="*/ 604838 w 3035301"/>
                    <a:gd name="connsiteY0" fmla="*/ 129261 h 2178724"/>
                    <a:gd name="connsiteX1" fmla="*/ 585788 w 3035301"/>
                    <a:gd name="connsiteY1" fmla="*/ 824586 h 2178724"/>
                    <a:gd name="connsiteX2" fmla="*/ 852488 w 3035301"/>
                    <a:gd name="connsiteY2" fmla="*/ 872211 h 2178724"/>
                    <a:gd name="connsiteX3" fmla="*/ 957263 w 3035301"/>
                    <a:gd name="connsiteY3" fmla="*/ 224511 h 2178724"/>
                    <a:gd name="connsiteX4" fmla="*/ 1157288 w 3035301"/>
                    <a:gd name="connsiteY4" fmla="*/ 176886 h 2178724"/>
                    <a:gd name="connsiteX5" fmla="*/ 1138238 w 3035301"/>
                    <a:gd name="connsiteY5" fmla="*/ 862686 h 2178724"/>
                    <a:gd name="connsiteX6" fmla="*/ 1328738 w 3035301"/>
                    <a:gd name="connsiteY6" fmla="*/ 881736 h 2178724"/>
                    <a:gd name="connsiteX7" fmla="*/ 1357313 w 3035301"/>
                    <a:gd name="connsiteY7" fmla="*/ 176886 h 2178724"/>
                    <a:gd name="connsiteX8" fmla="*/ 1585913 w 3035301"/>
                    <a:gd name="connsiteY8" fmla="*/ 186411 h 2178724"/>
                    <a:gd name="connsiteX9" fmla="*/ 1500188 w 3035301"/>
                    <a:gd name="connsiteY9" fmla="*/ 910311 h 2178724"/>
                    <a:gd name="connsiteX10" fmla="*/ 1738313 w 3035301"/>
                    <a:gd name="connsiteY10" fmla="*/ 900786 h 2178724"/>
                    <a:gd name="connsiteX11" fmla="*/ 1719263 w 3035301"/>
                    <a:gd name="connsiteY11" fmla="*/ 176886 h 2178724"/>
                    <a:gd name="connsiteX12" fmla="*/ 1900238 w 3035301"/>
                    <a:gd name="connsiteY12" fmla="*/ 176886 h 2178724"/>
                    <a:gd name="connsiteX13" fmla="*/ 1890713 w 3035301"/>
                    <a:gd name="connsiteY13" fmla="*/ 957936 h 2178724"/>
                    <a:gd name="connsiteX14" fmla="*/ 2090738 w 3035301"/>
                    <a:gd name="connsiteY14" fmla="*/ 910311 h 2178724"/>
                    <a:gd name="connsiteX15" fmla="*/ 2119313 w 3035301"/>
                    <a:gd name="connsiteY15" fmla="*/ 138786 h 2178724"/>
                    <a:gd name="connsiteX16" fmla="*/ 2290763 w 3035301"/>
                    <a:gd name="connsiteY16" fmla="*/ 148311 h 2178724"/>
                    <a:gd name="connsiteX17" fmla="*/ 2243138 w 3035301"/>
                    <a:gd name="connsiteY17" fmla="*/ 919836 h 2178724"/>
                    <a:gd name="connsiteX18" fmla="*/ 2433638 w 3035301"/>
                    <a:gd name="connsiteY18" fmla="*/ 910311 h 2178724"/>
                    <a:gd name="connsiteX19" fmla="*/ 2471738 w 3035301"/>
                    <a:gd name="connsiteY19" fmla="*/ 176886 h 2178724"/>
                    <a:gd name="connsiteX20" fmla="*/ 2728913 w 3035301"/>
                    <a:gd name="connsiteY20" fmla="*/ 205461 h 2178724"/>
                    <a:gd name="connsiteX21" fmla="*/ 2633663 w 3035301"/>
                    <a:gd name="connsiteY21" fmla="*/ 986511 h 2178724"/>
                    <a:gd name="connsiteX22" fmla="*/ 2757488 w 3035301"/>
                    <a:gd name="connsiteY22" fmla="*/ 1958061 h 2178724"/>
                    <a:gd name="connsiteX23" fmla="*/ 2643188 w 3035301"/>
                    <a:gd name="connsiteY23" fmla="*/ 2148561 h 2178724"/>
                    <a:gd name="connsiteX24" fmla="*/ 404813 w 3035301"/>
                    <a:gd name="connsiteY24" fmla="*/ 2139036 h 2178724"/>
                    <a:gd name="connsiteX25" fmla="*/ 214313 w 3035301"/>
                    <a:gd name="connsiteY25" fmla="*/ 1929486 h 2178724"/>
                    <a:gd name="connsiteX26" fmla="*/ 378396 w 3035301"/>
                    <a:gd name="connsiteY26" fmla="*/ 1019122 h 2178724"/>
                    <a:gd name="connsiteX27" fmla="*/ 395288 w 3035301"/>
                    <a:gd name="connsiteY27" fmla="*/ 148311 h 2178724"/>
                    <a:gd name="connsiteX28" fmla="*/ 604838 w 3035301"/>
                    <a:gd name="connsiteY28" fmla="*/ 129261 h 2178724"/>
                    <a:gd name="connsiteX0" fmla="*/ 604838 w 3035301"/>
                    <a:gd name="connsiteY0" fmla="*/ 129261 h 2178724"/>
                    <a:gd name="connsiteX1" fmla="*/ 585788 w 3035301"/>
                    <a:gd name="connsiteY1" fmla="*/ 824586 h 2178724"/>
                    <a:gd name="connsiteX2" fmla="*/ 852488 w 3035301"/>
                    <a:gd name="connsiteY2" fmla="*/ 872211 h 2178724"/>
                    <a:gd name="connsiteX3" fmla="*/ 957263 w 3035301"/>
                    <a:gd name="connsiteY3" fmla="*/ 224511 h 2178724"/>
                    <a:gd name="connsiteX4" fmla="*/ 1157288 w 3035301"/>
                    <a:gd name="connsiteY4" fmla="*/ 176886 h 2178724"/>
                    <a:gd name="connsiteX5" fmla="*/ 1138238 w 3035301"/>
                    <a:gd name="connsiteY5" fmla="*/ 862686 h 2178724"/>
                    <a:gd name="connsiteX6" fmla="*/ 1328738 w 3035301"/>
                    <a:gd name="connsiteY6" fmla="*/ 881736 h 2178724"/>
                    <a:gd name="connsiteX7" fmla="*/ 1357313 w 3035301"/>
                    <a:gd name="connsiteY7" fmla="*/ 176886 h 2178724"/>
                    <a:gd name="connsiteX8" fmla="*/ 1585913 w 3035301"/>
                    <a:gd name="connsiteY8" fmla="*/ 186411 h 2178724"/>
                    <a:gd name="connsiteX9" fmla="*/ 1500188 w 3035301"/>
                    <a:gd name="connsiteY9" fmla="*/ 910311 h 2178724"/>
                    <a:gd name="connsiteX10" fmla="*/ 1738313 w 3035301"/>
                    <a:gd name="connsiteY10" fmla="*/ 900786 h 2178724"/>
                    <a:gd name="connsiteX11" fmla="*/ 1719263 w 3035301"/>
                    <a:gd name="connsiteY11" fmla="*/ 176886 h 2178724"/>
                    <a:gd name="connsiteX12" fmla="*/ 1900238 w 3035301"/>
                    <a:gd name="connsiteY12" fmla="*/ 176886 h 2178724"/>
                    <a:gd name="connsiteX13" fmla="*/ 1890713 w 3035301"/>
                    <a:gd name="connsiteY13" fmla="*/ 957936 h 2178724"/>
                    <a:gd name="connsiteX14" fmla="*/ 2090738 w 3035301"/>
                    <a:gd name="connsiteY14" fmla="*/ 910311 h 2178724"/>
                    <a:gd name="connsiteX15" fmla="*/ 2119313 w 3035301"/>
                    <a:gd name="connsiteY15" fmla="*/ 138786 h 2178724"/>
                    <a:gd name="connsiteX16" fmla="*/ 2290763 w 3035301"/>
                    <a:gd name="connsiteY16" fmla="*/ 148311 h 2178724"/>
                    <a:gd name="connsiteX17" fmla="*/ 2243138 w 3035301"/>
                    <a:gd name="connsiteY17" fmla="*/ 919836 h 2178724"/>
                    <a:gd name="connsiteX18" fmla="*/ 2433638 w 3035301"/>
                    <a:gd name="connsiteY18" fmla="*/ 910311 h 2178724"/>
                    <a:gd name="connsiteX19" fmla="*/ 2471738 w 3035301"/>
                    <a:gd name="connsiteY19" fmla="*/ 176886 h 2178724"/>
                    <a:gd name="connsiteX20" fmla="*/ 2728913 w 3035301"/>
                    <a:gd name="connsiteY20" fmla="*/ 205461 h 2178724"/>
                    <a:gd name="connsiteX21" fmla="*/ 2633663 w 3035301"/>
                    <a:gd name="connsiteY21" fmla="*/ 986511 h 2178724"/>
                    <a:gd name="connsiteX22" fmla="*/ 2757488 w 3035301"/>
                    <a:gd name="connsiteY22" fmla="*/ 1958061 h 2178724"/>
                    <a:gd name="connsiteX23" fmla="*/ 2643188 w 3035301"/>
                    <a:gd name="connsiteY23" fmla="*/ 2148561 h 2178724"/>
                    <a:gd name="connsiteX24" fmla="*/ 404813 w 3035301"/>
                    <a:gd name="connsiteY24" fmla="*/ 2139036 h 2178724"/>
                    <a:gd name="connsiteX25" fmla="*/ 214313 w 3035301"/>
                    <a:gd name="connsiteY25" fmla="*/ 1929486 h 2178724"/>
                    <a:gd name="connsiteX26" fmla="*/ 378396 w 3035301"/>
                    <a:gd name="connsiteY26" fmla="*/ 1019122 h 2178724"/>
                    <a:gd name="connsiteX27" fmla="*/ 395288 w 3035301"/>
                    <a:gd name="connsiteY27" fmla="*/ 148311 h 2178724"/>
                    <a:gd name="connsiteX28" fmla="*/ 604838 w 3035301"/>
                    <a:gd name="connsiteY28" fmla="*/ 129261 h 2178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035301" h="2178724">
                      <a:moveTo>
                        <a:pt x="604838" y="129261"/>
                      </a:moveTo>
                      <a:cubicBezTo>
                        <a:pt x="636588" y="241973"/>
                        <a:pt x="544513" y="700761"/>
                        <a:pt x="585788" y="824586"/>
                      </a:cubicBezTo>
                      <a:cubicBezTo>
                        <a:pt x="627063" y="948411"/>
                        <a:pt x="790575" y="972224"/>
                        <a:pt x="852488" y="872211"/>
                      </a:cubicBezTo>
                      <a:cubicBezTo>
                        <a:pt x="914401" y="772198"/>
                        <a:pt x="906463" y="340398"/>
                        <a:pt x="957263" y="224511"/>
                      </a:cubicBezTo>
                      <a:cubicBezTo>
                        <a:pt x="1008063" y="108624"/>
                        <a:pt x="1127125" y="70523"/>
                        <a:pt x="1157288" y="176886"/>
                      </a:cubicBezTo>
                      <a:cubicBezTo>
                        <a:pt x="1187451" y="283249"/>
                        <a:pt x="1109663" y="745211"/>
                        <a:pt x="1138238" y="862686"/>
                      </a:cubicBezTo>
                      <a:cubicBezTo>
                        <a:pt x="1166813" y="980161"/>
                        <a:pt x="1292226" y="996036"/>
                        <a:pt x="1328738" y="881736"/>
                      </a:cubicBezTo>
                      <a:cubicBezTo>
                        <a:pt x="1365250" y="767436"/>
                        <a:pt x="1314451" y="292774"/>
                        <a:pt x="1357313" y="176886"/>
                      </a:cubicBezTo>
                      <a:cubicBezTo>
                        <a:pt x="1400176" y="60999"/>
                        <a:pt x="1562101" y="64174"/>
                        <a:pt x="1585913" y="186411"/>
                      </a:cubicBezTo>
                      <a:cubicBezTo>
                        <a:pt x="1609726" y="308649"/>
                        <a:pt x="1474788" y="791248"/>
                        <a:pt x="1500188" y="910311"/>
                      </a:cubicBezTo>
                      <a:cubicBezTo>
                        <a:pt x="1525588" y="1029374"/>
                        <a:pt x="1701801" y="1023023"/>
                        <a:pt x="1738313" y="900786"/>
                      </a:cubicBezTo>
                      <a:cubicBezTo>
                        <a:pt x="1774825" y="778549"/>
                        <a:pt x="1692276" y="297536"/>
                        <a:pt x="1719263" y="176886"/>
                      </a:cubicBezTo>
                      <a:cubicBezTo>
                        <a:pt x="1746251" y="56236"/>
                        <a:pt x="1871663" y="46711"/>
                        <a:pt x="1900238" y="176886"/>
                      </a:cubicBezTo>
                      <a:cubicBezTo>
                        <a:pt x="1928813" y="307061"/>
                        <a:pt x="1858963" y="835699"/>
                        <a:pt x="1890713" y="957936"/>
                      </a:cubicBezTo>
                      <a:cubicBezTo>
                        <a:pt x="1922463" y="1080173"/>
                        <a:pt x="2052638" y="1046836"/>
                        <a:pt x="2090738" y="910311"/>
                      </a:cubicBezTo>
                      <a:cubicBezTo>
                        <a:pt x="2128838" y="773786"/>
                        <a:pt x="2085976" y="265786"/>
                        <a:pt x="2119313" y="138786"/>
                      </a:cubicBezTo>
                      <a:cubicBezTo>
                        <a:pt x="2152650" y="11786"/>
                        <a:pt x="2270126" y="18136"/>
                        <a:pt x="2290763" y="148311"/>
                      </a:cubicBezTo>
                      <a:cubicBezTo>
                        <a:pt x="2311400" y="278486"/>
                        <a:pt x="2219326" y="792836"/>
                        <a:pt x="2243138" y="919836"/>
                      </a:cubicBezTo>
                      <a:cubicBezTo>
                        <a:pt x="2266950" y="1046836"/>
                        <a:pt x="2395538" y="1034136"/>
                        <a:pt x="2433638" y="910311"/>
                      </a:cubicBezTo>
                      <a:cubicBezTo>
                        <a:pt x="2471738" y="786486"/>
                        <a:pt x="2422526" y="294361"/>
                        <a:pt x="2471738" y="176886"/>
                      </a:cubicBezTo>
                      <a:cubicBezTo>
                        <a:pt x="2520950" y="59411"/>
                        <a:pt x="2701926" y="70524"/>
                        <a:pt x="2728913" y="205461"/>
                      </a:cubicBezTo>
                      <a:cubicBezTo>
                        <a:pt x="2755900" y="340398"/>
                        <a:pt x="2628901" y="694411"/>
                        <a:pt x="2633663" y="986511"/>
                      </a:cubicBezTo>
                      <a:cubicBezTo>
                        <a:pt x="2883271" y="1301305"/>
                        <a:pt x="2755901" y="1764386"/>
                        <a:pt x="2757488" y="1958061"/>
                      </a:cubicBezTo>
                      <a:cubicBezTo>
                        <a:pt x="2759075" y="2151736"/>
                        <a:pt x="3035301" y="2118399"/>
                        <a:pt x="2643188" y="2148561"/>
                      </a:cubicBezTo>
                      <a:cubicBezTo>
                        <a:pt x="2251076" y="2178724"/>
                        <a:pt x="809626" y="2175549"/>
                        <a:pt x="404813" y="2139036"/>
                      </a:cubicBezTo>
                      <a:cubicBezTo>
                        <a:pt x="0" y="2102523"/>
                        <a:pt x="218716" y="2116138"/>
                        <a:pt x="214313" y="1929486"/>
                      </a:cubicBezTo>
                      <a:cubicBezTo>
                        <a:pt x="209910" y="1742834"/>
                        <a:pt x="147905" y="1202523"/>
                        <a:pt x="378396" y="1019122"/>
                      </a:cubicBezTo>
                      <a:cubicBezTo>
                        <a:pt x="408558" y="722260"/>
                        <a:pt x="357548" y="296621"/>
                        <a:pt x="395288" y="148311"/>
                      </a:cubicBezTo>
                      <a:cubicBezTo>
                        <a:pt x="433028" y="1"/>
                        <a:pt x="573088" y="16549"/>
                        <a:pt x="604838" y="129261"/>
                      </a:cubicBezTo>
                      <a:close/>
                    </a:path>
                  </a:pathLst>
                </a:custGeom>
                <a:solidFill>
                  <a:srgbClr val="FF7C80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6" name="Oval 75"/>
                <p:cNvSpPr/>
                <p:nvPr/>
              </p:nvSpPr>
              <p:spPr>
                <a:xfrm flipH="1">
                  <a:off x="2076413" y="2484568"/>
                  <a:ext cx="282067" cy="14432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72" name="Group 53"/>
              <p:cNvGrpSpPr/>
              <p:nvPr/>
            </p:nvGrpSpPr>
            <p:grpSpPr>
              <a:xfrm flipH="1">
                <a:off x="1485900" y="1824038"/>
                <a:ext cx="1000125" cy="1023937"/>
                <a:chOff x="887412" y="1938338"/>
                <a:chExt cx="2093913" cy="2027237"/>
              </a:xfrm>
            </p:grpSpPr>
            <p:sp>
              <p:nvSpPr>
                <p:cNvPr id="73" name="Freeform 72"/>
                <p:cNvSpPr/>
                <p:nvPr/>
              </p:nvSpPr>
              <p:spPr>
                <a:xfrm>
                  <a:off x="887412" y="1938338"/>
                  <a:ext cx="2093913" cy="2027237"/>
                </a:xfrm>
                <a:custGeom>
                  <a:avLst/>
                  <a:gdLst>
                    <a:gd name="connsiteX0" fmla="*/ 300037 w 2451099"/>
                    <a:gd name="connsiteY0" fmla="*/ 1957387 h 2179637"/>
                    <a:gd name="connsiteX1" fmla="*/ 328612 w 2451099"/>
                    <a:gd name="connsiteY1" fmla="*/ 900112 h 2179637"/>
                    <a:gd name="connsiteX2" fmla="*/ 471487 w 2451099"/>
                    <a:gd name="connsiteY2" fmla="*/ 804862 h 2179637"/>
                    <a:gd name="connsiteX3" fmla="*/ 585787 w 2451099"/>
                    <a:gd name="connsiteY3" fmla="*/ 157162 h 2179637"/>
                    <a:gd name="connsiteX4" fmla="*/ 747712 w 2451099"/>
                    <a:gd name="connsiteY4" fmla="*/ 204787 h 2179637"/>
                    <a:gd name="connsiteX5" fmla="*/ 747712 w 2451099"/>
                    <a:gd name="connsiteY5" fmla="*/ 862012 h 2179637"/>
                    <a:gd name="connsiteX6" fmla="*/ 947737 w 2451099"/>
                    <a:gd name="connsiteY6" fmla="*/ 890587 h 2179637"/>
                    <a:gd name="connsiteX7" fmla="*/ 985837 w 2451099"/>
                    <a:gd name="connsiteY7" fmla="*/ 147637 h 2179637"/>
                    <a:gd name="connsiteX8" fmla="*/ 1195387 w 2451099"/>
                    <a:gd name="connsiteY8" fmla="*/ 128587 h 2179637"/>
                    <a:gd name="connsiteX9" fmla="*/ 1195387 w 2451099"/>
                    <a:gd name="connsiteY9" fmla="*/ 919162 h 2179637"/>
                    <a:gd name="connsiteX10" fmla="*/ 1395412 w 2451099"/>
                    <a:gd name="connsiteY10" fmla="*/ 747712 h 2179637"/>
                    <a:gd name="connsiteX11" fmla="*/ 1366837 w 2451099"/>
                    <a:gd name="connsiteY11" fmla="*/ 147637 h 2179637"/>
                    <a:gd name="connsiteX12" fmla="*/ 1519237 w 2451099"/>
                    <a:gd name="connsiteY12" fmla="*/ 138112 h 2179637"/>
                    <a:gd name="connsiteX13" fmla="*/ 1538287 w 2451099"/>
                    <a:gd name="connsiteY13" fmla="*/ 871537 h 2179637"/>
                    <a:gd name="connsiteX14" fmla="*/ 1681162 w 2451099"/>
                    <a:gd name="connsiteY14" fmla="*/ 928687 h 2179637"/>
                    <a:gd name="connsiteX15" fmla="*/ 1709737 w 2451099"/>
                    <a:gd name="connsiteY15" fmla="*/ 138112 h 2179637"/>
                    <a:gd name="connsiteX16" fmla="*/ 1871662 w 2451099"/>
                    <a:gd name="connsiteY16" fmla="*/ 185737 h 2179637"/>
                    <a:gd name="connsiteX17" fmla="*/ 1852612 w 2451099"/>
                    <a:gd name="connsiteY17" fmla="*/ 919162 h 2179637"/>
                    <a:gd name="connsiteX18" fmla="*/ 2043112 w 2451099"/>
                    <a:gd name="connsiteY18" fmla="*/ 966787 h 2179637"/>
                    <a:gd name="connsiteX19" fmla="*/ 2090737 w 2451099"/>
                    <a:gd name="connsiteY19" fmla="*/ 166687 h 2179637"/>
                    <a:gd name="connsiteX20" fmla="*/ 2214562 w 2451099"/>
                    <a:gd name="connsiteY20" fmla="*/ 242887 h 2179637"/>
                    <a:gd name="connsiteX21" fmla="*/ 2138362 w 2451099"/>
                    <a:gd name="connsiteY21" fmla="*/ 966787 h 2179637"/>
                    <a:gd name="connsiteX22" fmla="*/ 2243137 w 2451099"/>
                    <a:gd name="connsiteY22" fmla="*/ 947737 h 2179637"/>
                    <a:gd name="connsiteX23" fmla="*/ 2243137 w 2451099"/>
                    <a:gd name="connsiteY23" fmla="*/ 1995487 h 2179637"/>
                    <a:gd name="connsiteX24" fmla="*/ 2128837 w 2451099"/>
                    <a:gd name="connsiteY24" fmla="*/ 2052637 h 2179637"/>
                    <a:gd name="connsiteX25" fmla="*/ 300037 w 2451099"/>
                    <a:gd name="connsiteY25" fmla="*/ 1957387 h 2179637"/>
                    <a:gd name="connsiteX0" fmla="*/ 322262 w 2473324"/>
                    <a:gd name="connsiteY0" fmla="*/ 1957387 h 2179637"/>
                    <a:gd name="connsiteX1" fmla="*/ 217487 w 2473324"/>
                    <a:gd name="connsiteY1" fmla="*/ 1814512 h 2179637"/>
                    <a:gd name="connsiteX2" fmla="*/ 350837 w 2473324"/>
                    <a:gd name="connsiteY2" fmla="*/ 900112 h 2179637"/>
                    <a:gd name="connsiteX3" fmla="*/ 493712 w 2473324"/>
                    <a:gd name="connsiteY3" fmla="*/ 804862 h 2179637"/>
                    <a:gd name="connsiteX4" fmla="*/ 608012 w 2473324"/>
                    <a:gd name="connsiteY4" fmla="*/ 157162 h 2179637"/>
                    <a:gd name="connsiteX5" fmla="*/ 769937 w 2473324"/>
                    <a:gd name="connsiteY5" fmla="*/ 204787 h 2179637"/>
                    <a:gd name="connsiteX6" fmla="*/ 769937 w 2473324"/>
                    <a:gd name="connsiteY6" fmla="*/ 862012 h 2179637"/>
                    <a:gd name="connsiteX7" fmla="*/ 969962 w 2473324"/>
                    <a:gd name="connsiteY7" fmla="*/ 890587 h 2179637"/>
                    <a:gd name="connsiteX8" fmla="*/ 1008062 w 2473324"/>
                    <a:gd name="connsiteY8" fmla="*/ 147637 h 2179637"/>
                    <a:gd name="connsiteX9" fmla="*/ 1217612 w 2473324"/>
                    <a:gd name="connsiteY9" fmla="*/ 128587 h 2179637"/>
                    <a:gd name="connsiteX10" fmla="*/ 1217612 w 2473324"/>
                    <a:gd name="connsiteY10" fmla="*/ 919162 h 2179637"/>
                    <a:gd name="connsiteX11" fmla="*/ 1417637 w 2473324"/>
                    <a:gd name="connsiteY11" fmla="*/ 747712 h 2179637"/>
                    <a:gd name="connsiteX12" fmla="*/ 1389062 w 2473324"/>
                    <a:gd name="connsiteY12" fmla="*/ 147637 h 2179637"/>
                    <a:gd name="connsiteX13" fmla="*/ 1541462 w 2473324"/>
                    <a:gd name="connsiteY13" fmla="*/ 138112 h 2179637"/>
                    <a:gd name="connsiteX14" fmla="*/ 1560512 w 2473324"/>
                    <a:gd name="connsiteY14" fmla="*/ 871537 h 2179637"/>
                    <a:gd name="connsiteX15" fmla="*/ 1703387 w 2473324"/>
                    <a:gd name="connsiteY15" fmla="*/ 928687 h 2179637"/>
                    <a:gd name="connsiteX16" fmla="*/ 1731962 w 2473324"/>
                    <a:gd name="connsiteY16" fmla="*/ 138112 h 2179637"/>
                    <a:gd name="connsiteX17" fmla="*/ 1893887 w 2473324"/>
                    <a:gd name="connsiteY17" fmla="*/ 185737 h 2179637"/>
                    <a:gd name="connsiteX18" fmla="*/ 1874837 w 2473324"/>
                    <a:gd name="connsiteY18" fmla="*/ 919162 h 2179637"/>
                    <a:gd name="connsiteX19" fmla="*/ 2065337 w 2473324"/>
                    <a:gd name="connsiteY19" fmla="*/ 966787 h 2179637"/>
                    <a:gd name="connsiteX20" fmla="*/ 2112962 w 2473324"/>
                    <a:gd name="connsiteY20" fmla="*/ 166687 h 2179637"/>
                    <a:gd name="connsiteX21" fmla="*/ 2236787 w 2473324"/>
                    <a:gd name="connsiteY21" fmla="*/ 242887 h 2179637"/>
                    <a:gd name="connsiteX22" fmla="*/ 2160587 w 2473324"/>
                    <a:gd name="connsiteY22" fmla="*/ 966787 h 2179637"/>
                    <a:gd name="connsiteX23" fmla="*/ 2265362 w 2473324"/>
                    <a:gd name="connsiteY23" fmla="*/ 947737 h 2179637"/>
                    <a:gd name="connsiteX24" fmla="*/ 2265362 w 2473324"/>
                    <a:gd name="connsiteY24" fmla="*/ 1995487 h 2179637"/>
                    <a:gd name="connsiteX25" fmla="*/ 2151062 w 2473324"/>
                    <a:gd name="connsiteY25" fmla="*/ 2052637 h 2179637"/>
                    <a:gd name="connsiteX26" fmla="*/ 322262 w 2473324"/>
                    <a:gd name="connsiteY26" fmla="*/ 1957387 h 2179637"/>
                    <a:gd name="connsiteX0" fmla="*/ 322262 w 2474912"/>
                    <a:gd name="connsiteY0" fmla="*/ 1957387 h 2070099"/>
                    <a:gd name="connsiteX1" fmla="*/ 217487 w 2474912"/>
                    <a:gd name="connsiteY1" fmla="*/ 1814512 h 2070099"/>
                    <a:gd name="connsiteX2" fmla="*/ 350837 w 2474912"/>
                    <a:gd name="connsiteY2" fmla="*/ 900112 h 2070099"/>
                    <a:gd name="connsiteX3" fmla="*/ 493712 w 2474912"/>
                    <a:gd name="connsiteY3" fmla="*/ 804862 h 2070099"/>
                    <a:gd name="connsiteX4" fmla="*/ 608012 w 2474912"/>
                    <a:gd name="connsiteY4" fmla="*/ 157162 h 2070099"/>
                    <a:gd name="connsiteX5" fmla="*/ 769937 w 2474912"/>
                    <a:gd name="connsiteY5" fmla="*/ 204787 h 2070099"/>
                    <a:gd name="connsiteX6" fmla="*/ 769937 w 2474912"/>
                    <a:gd name="connsiteY6" fmla="*/ 862012 h 2070099"/>
                    <a:gd name="connsiteX7" fmla="*/ 969962 w 2474912"/>
                    <a:gd name="connsiteY7" fmla="*/ 890587 h 2070099"/>
                    <a:gd name="connsiteX8" fmla="*/ 1008062 w 2474912"/>
                    <a:gd name="connsiteY8" fmla="*/ 147637 h 2070099"/>
                    <a:gd name="connsiteX9" fmla="*/ 1217612 w 2474912"/>
                    <a:gd name="connsiteY9" fmla="*/ 128587 h 2070099"/>
                    <a:gd name="connsiteX10" fmla="*/ 1217612 w 2474912"/>
                    <a:gd name="connsiteY10" fmla="*/ 919162 h 2070099"/>
                    <a:gd name="connsiteX11" fmla="*/ 1417637 w 2474912"/>
                    <a:gd name="connsiteY11" fmla="*/ 747712 h 2070099"/>
                    <a:gd name="connsiteX12" fmla="*/ 1389062 w 2474912"/>
                    <a:gd name="connsiteY12" fmla="*/ 147637 h 2070099"/>
                    <a:gd name="connsiteX13" fmla="*/ 1541462 w 2474912"/>
                    <a:gd name="connsiteY13" fmla="*/ 138112 h 2070099"/>
                    <a:gd name="connsiteX14" fmla="*/ 1560512 w 2474912"/>
                    <a:gd name="connsiteY14" fmla="*/ 871537 h 2070099"/>
                    <a:gd name="connsiteX15" fmla="*/ 1703387 w 2474912"/>
                    <a:gd name="connsiteY15" fmla="*/ 928687 h 2070099"/>
                    <a:gd name="connsiteX16" fmla="*/ 1731962 w 2474912"/>
                    <a:gd name="connsiteY16" fmla="*/ 138112 h 2070099"/>
                    <a:gd name="connsiteX17" fmla="*/ 1893887 w 2474912"/>
                    <a:gd name="connsiteY17" fmla="*/ 185737 h 2070099"/>
                    <a:gd name="connsiteX18" fmla="*/ 1874837 w 2474912"/>
                    <a:gd name="connsiteY18" fmla="*/ 919162 h 2070099"/>
                    <a:gd name="connsiteX19" fmla="*/ 2065337 w 2474912"/>
                    <a:gd name="connsiteY19" fmla="*/ 966787 h 2070099"/>
                    <a:gd name="connsiteX20" fmla="*/ 2112962 w 2474912"/>
                    <a:gd name="connsiteY20" fmla="*/ 166687 h 2070099"/>
                    <a:gd name="connsiteX21" fmla="*/ 2236787 w 2474912"/>
                    <a:gd name="connsiteY21" fmla="*/ 242887 h 2070099"/>
                    <a:gd name="connsiteX22" fmla="*/ 2160587 w 2474912"/>
                    <a:gd name="connsiteY22" fmla="*/ 966787 h 2070099"/>
                    <a:gd name="connsiteX23" fmla="*/ 2265362 w 2474912"/>
                    <a:gd name="connsiteY23" fmla="*/ 947737 h 2070099"/>
                    <a:gd name="connsiteX24" fmla="*/ 2265362 w 2474912"/>
                    <a:gd name="connsiteY24" fmla="*/ 1852612 h 2070099"/>
                    <a:gd name="connsiteX25" fmla="*/ 2151062 w 2474912"/>
                    <a:gd name="connsiteY25" fmla="*/ 2052637 h 2070099"/>
                    <a:gd name="connsiteX26" fmla="*/ 322262 w 2474912"/>
                    <a:gd name="connsiteY26" fmla="*/ 1957387 h 2070099"/>
                    <a:gd name="connsiteX0" fmla="*/ 323850 w 2486025"/>
                    <a:gd name="connsiteY0" fmla="*/ 1957387 h 2027237"/>
                    <a:gd name="connsiteX1" fmla="*/ 219075 w 2486025"/>
                    <a:gd name="connsiteY1" fmla="*/ 1814512 h 2027237"/>
                    <a:gd name="connsiteX2" fmla="*/ 352425 w 2486025"/>
                    <a:gd name="connsiteY2" fmla="*/ 900112 h 2027237"/>
                    <a:gd name="connsiteX3" fmla="*/ 495300 w 2486025"/>
                    <a:gd name="connsiteY3" fmla="*/ 804862 h 2027237"/>
                    <a:gd name="connsiteX4" fmla="*/ 609600 w 2486025"/>
                    <a:gd name="connsiteY4" fmla="*/ 157162 h 2027237"/>
                    <a:gd name="connsiteX5" fmla="*/ 771525 w 2486025"/>
                    <a:gd name="connsiteY5" fmla="*/ 204787 h 2027237"/>
                    <a:gd name="connsiteX6" fmla="*/ 771525 w 2486025"/>
                    <a:gd name="connsiteY6" fmla="*/ 862012 h 2027237"/>
                    <a:gd name="connsiteX7" fmla="*/ 971550 w 2486025"/>
                    <a:gd name="connsiteY7" fmla="*/ 890587 h 2027237"/>
                    <a:gd name="connsiteX8" fmla="*/ 1009650 w 2486025"/>
                    <a:gd name="connsiteY8" fmla="*/ 147637 h 2027237"/>
                    <a:gd name="connsiteX9" fmla="*/ 1219200 w 2486025"/>
                    <a:gd name="connsiteY9" fmla="*/ 128587 h 2027237"/>
                    <a:gd name="connsiteX10" fmla="*/ 1219200 w 2486025"/>
                    <a:gd name="connsiteY10" fmla="*/ 919162 h 2027237"/>
                    <a:gd name="connsiteX11" fmla="*/ 1419225 w 2486025"/>
                    <a:gd name="connsiteY11" fmla="*/ 747712 h 2027237"/>
                    <a:gd name="connsiteX12" fmla="*/ 1390650 w 2486025"/>
                    <a:gd name="connsiteY12" fmla="*/ 147637 h 2027237"/>
                    <a:gd name="connsiteX13" fmla="*/ 1543050 w 2486025"/>
                    <a:gd name="connsiteY13" fmla="*/ 138112 h 2027237"/>
                    <a:gd name="connsiteX14" fmla="*/ 1562100 w 2486025"/>
                    <a:gd name="connsiteY14" fmla="*/ 871537 h 2027237"/>
                    <a:gd name="connsiteX15" fmla="*/ 1704975 w 2486025"/>
                    <a:gd name="connsiteY15" fmla="*/ 928687 h 2027237"/>
                    <a:gd name="connsiteX16" fmla="*/ 1733550 w 2486025"/>
                    <a:gd name="connsiteY16" fmla="*/ 138112 h 2027237"/>
                    <a:gd name="connsiteX17" fmla="*/ 1895475 w 2486025"/>
                    <a:gd name="connsiteY17" fmla="*/ 185737 h 2027237"/>
                    <a:gd name="connsiteX18" fmla="*/ 1876425 w 2486025"/>
                    <a:gd name="connsiteY18" fmla="*/ 919162 h 2027237"/>
                    <a:gd name="connsiteX19" fmla="*/ 2066925 w 2486025"/>
                    <a:gd name="connsiteY19" fmla="*/ 966787 h 2027237"/>
                    <a:gd name="connsiteX20" fmla="*/ 2114550 w 2486025"/>
                    <a:gd name="connsiteY20" fmla="*/ 166687 h 2027237"/>
                    <a:gd name="connsiteX21" fmla="*/ 2238375 w 2486025"/>
                    <a:gd name="connsiteY21" fmla="*/ 242887 h 2027237"/>
                    <a:gd name="connsiteX22" fmla="*/ 2162175 w 2486025"/>
                    <a:gd name="connsiteY22" fmla="*/ 966787 h 2027237"/>
                    <a:gd name="connsiteX23" fmla="*/ 2266950 w 2486025"/>
                    <a:gd name="connsiteY23" fmla="*/ 947737 h 2027237"/>
                    <a:gd name="connsiteX24" fmla="*/ 2266950 w 2486025"/>
                    <a:gd name="connsiteY24" fmla="*/ 1852612 h 2027237"/>
                    <a:gd name="connsiteX25" fmla="*/ 2162175 w 2486025"/>
                    <a:gd name="connsiteY25" fmla="*/ 1995487 h 2027237"/>
                    <a:gd name="connsiteX26" fmla="*/ 323850 w 2486025"/>
                    <a:gd name="connsiteY26" fmla="*/ 1957387 h 2027237"/>
                    <a:gd name="connsiteX0" fmla="*/ 323850 w 2295525"/>
                    <a:gd name="connsiteY0" fmla="*/ 1957387 h 2027237"/>
                    <a:gd name="connsiteX1" fmla="*/ 219075 w 2295525"/>
                    <a:gd name="connsiteY1" fmla="*/ 1814512 h 2027237"/>
                    <a:gd name="connsiteX2" fmla="*/ 352425 w 2295525"/>
                    <a:gd name="connsiteY2" fmla="*/ 900112 h 2027237"/>
                    <a:gd name="connsiteX3" fmla="*/ 495300 w 2295525"/>
                    <a:gd name="connsiteY3" fmla="*/ 804862 h 2027237"/>
                    <a:gd name="connsiteX4" fmla="*/ 609600 w 2295525"/>
                    <a:gd name="connsiteY4" fmla="*/ 157162 h 2027237"/>
                    <a:gd name="connsiteX5" fmla="*/ 771525 w 2295525"/>
                    <a:gd name="connsiteY5" fmla="*/ 204787 h 2027237"/>
                    <a:gd name="connsiteX6" fmla="*/ 771525 w 2295525"/>
                    <a:gd name="connsiteY6" fmla="*/ 862012 h 2027237"/>
                    <a:gd name="connsiteX7" fmla="*/ 971550 w 2295525"/>
                    <a:gd name="connsiteY7" fmla="*/ 890587 h 2027237"/>
                    <a:gd name="connsiteX8" fmla="*/ 1009650 w 2295525"/>
                    <a:gd name="connsiteY8" fmla="*/ 147637 h 2027237"/>
                    <a:gd name="connsiteX9" fmla="*/ 1219200 w 2295525"/>
                    <a:gd name="connsiteY9" fmla="*/ 128587 h 2027237"/>
                    <a:gd name="connsiteX10" fmla="*/ 1219200 w 2295525"/>
                    <a:gd name="connsiteY10" fmla="*/ 919162 h 2027237"/>
                    <a:gd name="connsiteX11" fmla="*/ 1419225 w 2295525"/>
                    <a:gd name="connsiteY11" fmla="*/ 747712 h 2027237"/>
                    <a:gd name="connsiteX12" fmla="*/ 1390650 w 2295525"/>
                    <a:gd name="connsiteY12" fmla="*/ 147637 h 2027237"/>
                    <a:gd name="connsiteX13" fmla="*/ 1543050 w 2295525"/>
                    <a:gd name="connsiteY13" fmla="*/ 138112 h 2027237"/>
                    <a:gd name="connsiteX14" fmla="*/ 1562100 w 2295525"/>
                    <a:gd name="connsiteY14" fmla="*/ 871537 h 2027237"/>
                    <a:gd name="connsiteX15" fmla="*/ 1704975 w 2295525"/>
                    <a:gd name="connsiteY15" fmla="*/ 928687 h 2027237"/>
                    <a:gd name="connsiteX16" fmla="*/ 1733550 w 2295525"/>
                    <a:gd name="connsiteY16" fmla="*/ 138112 h 2027237"/>
                    <a:gd name="connsiteX17" fmla="*/ 1895475 w 2295525"/>
                    <a:gd name="connsiteY17" fmla="*/ 185737 h 2027237"/>
                    <a:gd name="connsiteX18" fmla="*/ 1876425 w 2295525"/>
                    <a:gd name="connsiteY18" fmla="*/ 919162 h 2027237"/>
                    <a:gd name="connsiteX19" fmla="*/ 2066925 w 2295525"/>
                    <a:gd name="connsiteY19" fmla="*/ 966787 h 2027237"/>
                    <a:gd name="connsiteX20" fmla="*/ 2114550 w 2295525"/>
                    <a:gd name="connsiteY20" fmla="*/ 166687 h 2027237"/>
                    <a:gd name="connsiteX21" fmla="*/ 2238375 w 2295525"/>
                    <a:gd name="connsiteY21" fmla="*/ 242887 h 2027237"/>
                    <a:gd name="connsiteX22" fmla="*/ 2162175 w 2295525"/>
                    <a:gd name="connsiteY22" fmla="*/ 966787 h 2027237"/>
                    <a:gd name="connsiteX23" fmla="*/ 2266950 w 2295525"/>
                    <a:gd name="connsiteY23" fmla="*/ 947737 h 2027237"/>
                    <a:gd name="connsiteX24" fmla="*/ 2266950 w 2295525"/>
                    <a:gd name="connsiteY24" fmla="*/ 1852612 h 2027237"/>
                    <a:gd name="connsiteX25" fmla="*/ 2162175 w 2295525"/>
                    <a:gd name="connsiteY25" fmla="*/ 1995487 h 2027237"/>
                    <a:gd name="connsiteX26" fmla="*/ 323850 w 2295525"/>
                    <a:gd name="connsiteY26" fmla="*/ 1957387 h 2027237"/>
                    <a:gd name="connsiteX0" fmla="*/ 323850 w 2371725"/>
                    <a:gd name="connsiteY0" fmla="*/ 1957387 h 2027237"/>
                    <a:gd name="connsiteX1" fmla="*/ 219075 w 2371725"/>
                    <a:gd name="connsiteY1" fmla="*/ 1814512 h 2027237"/>
                    <a:gd name="connsiteX2" fmla="*/ 352425 w 2371725"/>
                    <a:gd name="connsiteY2" fmla="*/ 900112 h 2027237"/>
                    <a:gd name="connsiteX3" fmla="*/ 495300 w 2371725"/>
                    <a:gd name="connsiteY3" fmla="*/ 804862 h 2027237"/>
                    <a:gd name="connsiteX4" fmla="*/ 609600 w 2371725"/>
                    <a:gd name="connsiteY4" fmla="*/ 157162 h 2027237"/>
                    <a:gd name="connsiteX5" fmla="*/ 771525 w 2371725"/>
                    <a:gd name="connsiteY5" fmla="*/ 204787 h 2027237"/>
                    <a:gd name="connsiteX6" fmla="*/ 771525 w 2371725"/>
                    <a:gd name="connsiteY6" fmla="*/ 862012 h 2027237"/>
                    <a:gd name="connsiteX7" fmla="*/ 971550 w 2371725"/>
                    <a:gd name="connsiteY7" fmla="*/ 890587 h 2027237"/>
                    <a:gd name="connsiteX8" fmla="*/ 1009650 w 2371725"/>
                    <a:gd name="connsiteY8" fmla="*/ 147637 h 2027237"/>
                    <a:gd name="connsiteX9" fmla="*/ 1219200 w 2371725"/>
                    <a:gd name="connsiteY9" fmla="*/ 128587 h 2027237"/>
                    <a:gd name="connsiteX10" fmla="*/ 1219200 w 2371725"/>
                    <a:gd name="connsiteY10" fmla="*/ 919162 h 2027237"/>
                    <a:gd name="connsiteX11" fmla="*/ 1419225 w 2371725"/>
                    <a:gd name="connsiteY11" fmla="*/ 747712 h 2027237"/>
                    <a:gd name="connsiteX12" fmla="*/ 1390650 w 2371725"/>
                    <a:gd name="connsiteY12" fmla="*/ 147637 h 2027237"/>
                    <a:gd name="connsiteX13" fmla="*/ 1543050 w 2371725"/>
                    <a:gd name="connsiteY13" fmla="*/ 138112 h 2027237"/>
                    <a:gd name="connsiteX14" fmla="*/ 1562100 w 2371725"/>
                    <a:gd name="connsiteY14" fmla="*/ 871537 h 2027237"/>
                    <a:gd name="connsiteX15" fmla="*/ 1704975 w 2371725"/>
                    <a:gd name="connsiteY15" fmla="*/ 928687 h 2027237"/>
                    <a:gd name="connsiteX16" fmla="*/ 1733550 w 2371725"/>
                    <a:gd name="connsiteY16" fmla="*/ 138112 h 2027237"/>
                    <a:gd name="connsiteX17" fmla="*/ 1895475 w 2371725"/>
                    <a:gd name="connsiteY17" fmla="*/ 185737 h 2027237"/>
                    <a:gd name="connsiteX18" fmla="*/ 1876425 w 2371725"/>
                    <a:gd name="connsiteY18" fmla="*/ 919162 h 2027237"/>
                    <a:gd name="connsiteX19" fmla="*/ 2066925 w 2371725"/>
                    <a:gd name="connsiteY19" fmla="*/ 966787 h 2027237"/>
                    <a:gd name="connsiteX20" fmla="*/ 2114550 w 2371725"/>
                    <a:gd name="connsiteY20" fmla="*/ 166687 h 2027237"/>
                    <a:gd name="connsiteX21" fmla="*/ 2238375 w 2371725"/>
                    <a:gd name="connsiteY21" fmla="*/ 242887 h 2027237"/>
                    <a:gd name="connsiteX22" fmla="*/ 2162175 w 2371725"/>
                    <a:gd name="connsiteY22" fmla="*/ 966787 h 2027237"/>
                    <a:gd name="connsiteX23" fmla="*/ 2266950 w 2371725"/>
                    <a:gd name="connsiteY23" fmla="*/ 947737 h 2027237"/>
                    <a:gd name="connsiteX24" fmla="*/ 2266950 w 2371725"/>
                    <a:gd name="connsiteY24" fmla="*/ 1852612 h 2027237"/>
                    <a:gd name="connsiteX25" fmla="*/ 2162175 w 2371725"/>
                    <a:gd name="connsiteY25" fmla="*/ 1995487 h 2027237"/>
                    <a:gd name="connsiteX26" fmla="*/ 323850 w 2371725"/>
                    <a:gd name="connsiteY26" fmla="*/ 1957387 h 2027237"/>
                    <a:gd name="connsiteX0" fmla="*/ 388938 w 2189163"/>
                    <a:gd name="connsiteY0" fmla="*/ 1966912 h 2027237"/>
                    <a:gd name="connsiteX1" fmla="*/ 36513 w 2189163"/>
                    <a:gd name="connsiteY1" fmla="*/ 1814512 h 2027237"/>
                    <a:gd name="connsiteX2" fmla="*/ 169863 w 2189163"/>
                    <a:gd name="connsiteY2" fmla="*/ 900112 h 2027237"/>
                    <a:gd name="connsiteX3" fmla="*/ 312738 w 2189163"/>
                    <a:gd name="connsiteY3" fmla="*/ 804862 h 2027237"/>
                    <a:gd name="connsiteX4" fmla="*/ 427038 w 2189163"/>
                    <a:gd name="connsiteY4" fmla="*/ 157162 h 2027237"/>
                    <a:gd name="connsiteX5" fmla="*/ 588963 w 2189163"/>
                    <a:gd name="connsiteY5" fmla="*/ 204787 h 2027237"/>
                    <a:gd name="connsiteX6" fmla="*/ 588963 w 2189163"/>
                    <a:gd name="connsiteY6" fmla="*/ 862012 h 2027237"/>
                    <a:gd name="connsiteX7" fmla="*/ 788988 w 2189163"/>
                    <a:gd name="connsiteY7" fmla="*/ 890587 h 2027237"/>
                    <a:gd name="connsiteX8" fmla="*/ 827088 w 2189163"/>
                    <a:gd name="connsiteY8" fmla="*/ 147637 h 2027237"/>
                    <a:gd name="connsiteX9" fmla="*/ 1036638 w 2189163"/>
                    <a:gd name="connsiteY9" fmla="*/ 128587 h 2027237"/>
                    <a:gd name="connsiteX10" fmla="*/ 1036638 w 2189163"/>
                    <a:gd name="connsiteY10" fmla="*/ 919162 h 2027237"/>
                    <a:gd name="connsiteX11" fmla="*/ 1236663 w 2189163"/>
                    <a:gd name="connsiteY11" fmla="*/ 747712 h 2027237"/>
                    <a:gd name="connsiteX12" fmla="*/ 1208088 w 2189163"/>
                    <a:gd name="connsiteY12" fmla="*/ 147637 h 2027237"/>
                    <a:gd name="connsiteX13" fmla="*/ 1360488 w 2189163"/>
                    <a:gd name="connsiteY13" fmla="*/ 138112 h 2027237"/>
                    <a:gd name="connsiteX14" fmla="*/ 1379538 w 2189163"/>
                    <a:gd name="connsiteY14" fmla="*/ 871537 h 2027237"/>
                    <a:gd name="connsiteX15" fmla="*/ 1522413 w 2189163"/>
                    <a:gd name="connsiteY15" fmla="*/ 928687 h 2027237"/>
                    <a:gd name="connsiteX16" fmla="*/ 1550988 w 2189163"/>
                    <a:gd name="connsiteY16" fmla="*/ 138112 h 2027237"/>
                    <a:gd name="connsiteX17" fmla="*/ 1712913 w 2189163"/>
                    <a:gd name="connsiteY17" fmla="*/ 185737 h 2027237"/>
                    <a:gd name="connsiteX18" fmla="*/ 1693863 w 2189163"/>
                    <a:gd name="connsiteY18" fmla="*/ 919162 h 2027237"/>
                    <a:gd name="connsiteX19" fmla="*/ 1884363 w 2189163"/>
                    <a:gd name="connsiteY19" fmla="*/ 966787 h 2027237"/>
                    <a:gd name="connsiteX20" fmla="*/ 1931988 w 2189163"/>
                    <a:gd name="connsiteY20" fmla="*/ 166687 h 2027237"/>
                    <a:gd name="connsiteX21" fmla="*/ 2055813 w 2189163"/>
                    <a:gd name="connsiteY21" fmla="*/ 242887 h 2027237"/>
                    <a:gd name="connsiteX22" fmla="*/ 1979613 w 2189163"/>
                    <a:gd name="connsiteY22" fmla="*/ 966787 h 2027237"/>
                    <a:gd name="connsiteX23" fmla="*/ 2084388 w 2189163"/>
                    <a:gd name="connsiteY23" fmla="*/ 947737 h 2027237"/>
                    <a:gd name="connsiteX24" fmla="*/ 2084388 w 2189163"/>
                    <a:gd name="connsiteY24" fmla="*/ 1852612 h 2027237"/>
                    <a:gd name="connsiteX25" fmla="*/ 1979613 w 2189163"/>
                    <a:gd name="connsiteY25" fmla="*/ 1995487 h 2027237"/>
                    <a:gd name="connsiteX26" fmla="*/ 388938 w 2189163"/>
                    <a:gd name="connsiteY26" fmla="*/ 1966912 h 2027237"/>
                    <a:gd name="connsiteX0" fmla="*/ 388938 w 2189163"/>
                    <a:gd name="connsiteY0" fmla="*/ 1966912 h 2027237"/>
                    <a:gd name="connsiteX1" fmla="*/ 36513 w 2189163"/>
                    <a:gd name="connsiteY1" fmla="*/ 1814512 h 2027237"/>
                    <a:gd name="connsiteX2" fmla="*/ 169863 w 2189163"/>
                    <a:gd name="connsiteY2" fmla="*/ 900112 h 2027237"/>
                    <a:gd name="connsiteX3" fmla="*/ 312738 w 2189163"/>
                    <a:gd name="connsiteY3" fmla="*/ 804862 h 2027237"/>
                    <a:gd name="connsiteX4" fmla="*/ 427038 w 2189163"/>
                    <a:gd name="connsiteY4" fmla="*/ 157162 h 2027237"/>
                    <a:gd name="connsiteX5" fmla="*/ 588963 w 2189163"/>
                    <a:gd name="connsiteY5" fmla="*/ 204787 h 2027237"/>
                    <a:gd name="connsiteX6" fmla="*/ 588963 w 2189163"/>
                    <a:gd name="connsiteY6" fmla="*/ 862012 h 2027237"/>
                    <a:gd name="connsiteX7" fmla="*/ 788988 w 2189163"/>
                    <a:gd name="connsiteY7" fmla="*/ 890587 h 2027237"/>
                    <a:gd name="connsiteX8" fmla="*/ 827088 w 2189163"/>
                    <a:gd name="connsiteY8" fmla="*/ 147637 h 2027237"/>
                    <a:gd name="connsiteX9" fmla="*/ 1036638 w 2189163"/>
                    <a:gd name="connsiteY9" fmla="*/ 128587 h 2027237"/>
                    <a:gd name="connsiteX10" fmla="*/ 1036638 w 2189163"/>
                    <a:gd name="connsiteY10" fmla="*/ 919162 h 2027237"/>
                    <a:gd name="connsiteX11" fmla="*/ 1236663 w 2189163"/>
                    <a:gd name="connsiteY11" fmla="*/ 747712 h 2027237"/>
                    <a:gd name="connsiteX12" fmla="*/ 1208088 w 2189163"/>
                    <a:gd name="connsiteY12" fmla="*/ 147637 h 2027237"/>
                    <a:gd name="connsiteX13" fmla="*/ 1360488 w 2189163"/>
                    <a:gd name="connsiteY13" fmla="*/ 138112 h 2027237"/>
                    <a:gd name="connsiteX14" fmla="*/ 1379538 w 2189163"/>
                    <a:gd name="connsiteY14" fmla="*/ 871537 h 2027237"/>
                    <a:gd name="connsiteX15" fmla="*/ 1522413 w 2189163"/>
                    <a:gd name="connsiteY15" fmla="*/ 928687 h 2027237"/>
                    <a:gd name="connsiteX16" fmla="*/ 1550988 w 2189163"/>
                    <a:gd name="connsiteY16" fmla="*/ 138112 h 2027237"/>
                    <a:gd name="connsiteX17" fmla="*/ 1712913 w 2189163"/>
                    <a:gd name="connsiteY17" fmla="*/ 185737 h 2027237"/>
                    <a:gd name="connsiteX18" fmla="*/ 1693863 w 2189163"/>
                    <a:gd name="connsiteY18" fmla="*/ 919162 h 2027237"/>
                    <a:gd name="connsiteX19" fmla="*/ 1884363 w 2189163"/>
                    <a:gd name="connsiteY19" fmla="*/ 966787 h 2027237"/>
                    <a:gd name="connsiteX20" fmla="*/ 1931988 w 2189163"/>
                    <a:gd name="connsiteY20" fmla="*/ 166687 h 2027237"/>
                    <a:gd name="connsiteX21" fmla="*/ 2055813 w 2189163"/>
                    <a:gd name="connsiteY21" fmla="*/ 242887 h 2027237"/>
                    <a:gd name="connsiteX22" fmla="*/ 1979613 w 2189163"/>
                    <a:gd name="connsiteY22" fmla="*/ 966787 h 2027237"/>
                    <a:gd name="connsiteX23" fmla="*/ 2084388 w 2189163"/>
                    <a:gd name="connsiteY23" fmla="*/ 947737 h 2027237"/>
                    <a:gd name="connsiteX24" fmla="*/ 2084388 w 2189163"/>
                    <a:gd name="connsiteY24" fmla="*/ 1852612 h 2027237"/>
                    <a:gd name="connsiteX25" fmla="*/ 1979613 w 2189163"/>
                    <a:gd name="connsiteY25" fmla="*/ 1995487 h 2027237"/>
                    <a:gd name="connsiteX26" fmla="*/ 388938 w 2189163"/>
                    <a:gd name="connsiteY26" fmla="*/ 1966912 h 2027237"/>
                    <a:gd name="connsiteX0" fmla="*/ 388938 w 2189163"/>
                    <a:gd name="connsiteY0" fmla="*/ 1966912 h 2027237"/>
                    <a:gd name="connsiteX1" fmla="*/ 36513 w 2189163"/>
                    <a:gd name="connsiteY1" fmla="*/ 1814512 h 2027237"/>
                    <a:gd name="connsiteX2" fmla="*/ 169863 w 2189163"/>
                    <a:gd name="connsiteY2" fmla="*/ 900112 h 2027237"/>
                    <a:gd name="connsiteX3" fmla="*/ 312738 w 2189163"/>
                    <a:gd name="connsiteY3" fmla="*/ 804862 h 2027237"/>
                    <a:gd name="connsiteX4" fmla="*/ 427038 w 2189163"/>
                    <a:gd name="connsiteY4" fmla="*/ 157162 h 2027237"/>
                    <a:gd name="connsiteX5" fmla="*/ 588963 w 2189163"/>
                    <a:gd name="connsiteY5" fmla="*/ 204787 h 2027237"/>
                    <a:gd name="connsiteX6" fmla="*/ 588963 w 2189163"/>
                    <a:gd name="connsiteY6" fmla="*/ 862012 h 2027237"/>
                    <a:gd name="connsiteX7" fmla="*/ 788988 w 2189163"/>
                    <a:gd name="connsiteY7" fmla="*/ 890587 h 2027237"/>
                    <a:gd name="connsiteX8" fmla="*/ 827088 w 2189163"/>
                    <a:gd name="connsiteY8" fmla="*/ 147637 h 2027237"/>
                    <a:gd name="connsiteX9" fmla="*/ 1036638 w 2189163"/>
                    <a:gd name="connsiteY9" fmla="*/ 128587 h 2027237"/>
                    <a:gd name="connsiteX10" fmla="*/ 1036638 w 2189163"/>
                    <a:gd name="connsiteY10" fmla="*/ 919162 h 2027237"/>
                    <a:gd name="connsiteX11" fmla="*/ 1236663 w 2189163"/>
                    <a:gd name="connsiteY11" fmla="*/ 747712 h 2027237"/>
                    <a:gd name="connsiteX12" fmla="*/ 1208088 w 2189163"/>
                    <a:gd name="connsiteY12" fmla="*/ 147637 h 2027237"/>
                    <a:gd name="connsiteX13" fmla="*/ 1360488 w 2189163"/>
                    <a:gd name="connsiteY13" fmla="*/ 138112 h 2027237"/>
                    <a:gd name="connsiteX14" fmla="*/ 1379538 w 2189163"/>
                    <a:gd name="connsiteY14" fmla="*/ 871537 h 2027237"/>
                    <a:gd name="connsiteX15" fmla="*/ 1522413 w 2189163"/>
                    <a:gd name="connsiteY15" fmla="*/ 928687 h 2027237"/>
                    <a:gd name="connsiteX16" fmla="*/ 1550988 w 2189163"/>
                    <a:gd name="connsiteY16" fmla="*/ 138112 h 2027237"/>
                    <a:gd name="connsiteX17" fmla="*/ 1712913 w 2189163"/>
                    <a:gd name="connsiteY17" fmla="*/ 185737 h 2027237"/>
                    <a:gd name="connsiteX18" fmla="*/ 1693863 w 2189163"/>
                    <a:gd name="connsiteY18" fmla="*/ 919162 h 2027237"/>
                    <a:gd name="connsiteX19" fmla="*/ 1884363 w 2189163"/>
                    <a:gd name="connsiteY19" fmla="*/ 966787 h 2027237"/>
                    <a:gd name="connsiteX20" fmla="*/ 1931988 w 2189163"/>
                    <a:gd name="connsiteY20" fmla="*/ 166687 h 2027237"/>
                    <a:gd name="connsiteX21" fmla="*/ 2055813 w 2189163"/>
                    <a:gd name="connsiteY21" fmla="*/ 242887 h 2027237"/>
                    <a:gd name="connsiteX22" fmla="*/ 1979613 w 2189163"/>
                    <a:gd name="connsiteY22" fmla="*/ 966787 h 2027237"/>
                    <a:gd name="connsiteX23" fmla="*/ 2084388 w 2189163"/>
                    <a:gd name="connsiteY23" fmla="*/ 947737 h 2027237"/>
                    <a:gd name="connsiteX24" fmla="*/ 2084388 w 2189163"/>
                    <a:gd name="connsiteY24" fmla="*/ 1852612 h 2027237"/>
                    <a:gd name="connsiteX25" fmla="*/ 1979613 w 2189163"/>
                    <a:gd name="connsiteY25" fmla="*/ 1995487 h 2027237"/>
                    <a:gd name="connsiteX26" fmla="*/ 388938 w 2189163"/>
                    <a:gd name="connsiteY26" fmla="*/ 1966912 h 2027237"/>
                    <a:gd name="connsiteX0" fmla="*/ 293688 w 2093913"/>
                    <a:gd name="connsiteY0" fmla="*/ 1966912 h 2027237"/>
                    <a:gd name="connsiteX1" fmla="*/ 36513 w 2093913"/>
                    <a:gd name="connsiteY1" fmla="*/ 1766887 h 2027237"/>
                    <a:gd name="connsiteX2" fmla="*/ 74613 w 2093913"/>
                    <a:gd name="connsiteY2" fmla="*/ 900112 h 2027237"/>
                    <a:gd name="connsiteX3" fmla="*/ 217488 w 2093913"/>
                    <a:gd name="connsiteY3" fmla="*/ 804862 h 2027237"/>
                    <a:gd name="connsiteX4" fmla="*/ 331788 w 2093913"/>
                    <a:gd name="connsiteY4" fmla="*/ 157162 h 2027237"/>
                    <a:gd name="connsiteX5" fmla="*/ 493713 w 2093913"/>
                    <a:gd name="connsiteY5" fmla="*/ 204787 h 2027237"/>
                    <a:gd name="connsiteX6" fmla="*/ 493713 w 2093913"/>
                    <a:gd name="connsiteY6" fmla="*/ 862012 h 2027237"/>
                    <a:gd name="connsiteX7" fmla="*/ 693738 w 2093913"/>
                    <a:gd name="connsiteY7" fmla="*/ 890587 h 2027237"/>
                    <a:gd name="connsiteX8" fmla="*/ 731838 w 2093913"/>
                    <a:gd name="connsiteY8" fmla="*/ 147637 h 2027237"/>
                    <a:gd name="connsiteX9" fmla="*/ 941388 w 2093913"/>
                    <a:gd name="connsiteY9" fmla="*/ 128587 h 2027237"/>
                    <a:gd name="connsiteX10" fmla="*/ 941388 w 2093913"/>
                    <a:gd name="connsiteY10" fmla="*/ 919162 h 2027237"/>
                    <a:gd name="connsiteX11" fmla="*/ 1141413 w 2093913"/>
                    <a:gd name="connsiteY11" fmla="*/ 747712 h 2027237"/>
                    <a:gd name="connsiteX12" fmla="*/ 1112838 w 2093913"/>
                    <a:gd name="connsiteY12" fmla="*/ 147637 h 2027237"/>
                    <a:gd name="connsiteX13" fmla="*/ 1265238 w 2093913"/>
                    <a:gd name="connsiteY13" fmla="*/ 138112 h 2027237"/>
                    <a:gd name="connsiteX14" fmla="*/ 1284288 w 2093913"/>
                    <a:gd name="connsiteY14" fmla="*/ 871537 h 2027237"/>
                    <a:gd name="connsiteX15" fmla="*/ 1427163 w 2093913"/>
                    <a:gd name="connsiteY15" fmla="*/ 928687 h 2027237"/>
                    <a:gd name="connsiteX16" fmla="*/ 1455738 w 2093913"/>
                    <a:gd name="connsiteY16" fmla="*/ 138112 h 2027237"/>
                    <a:gd name="connsiteX17" fmla="*/ 1617663 w 2093913"/>
                    <a:gd name="connsiteY17" fmla="*/ 185737 h 2027237"/>
                    <a:gd name="connsiteX18" fmla="*/ 1598613 w 2093913"/>
                    <a:gd name="connsiteY18" fmla="*/ 919162 h 2027237"/>
                    <a:gd name="connsiteX19" fmla="*/ 1789113 w 2093913"/>
                    <a:gd name="connsiteY19" fmla="*/ 966787 h 2027237"/>
                    <a:gd name="connsiteX20" fmla="*/ 1836738 w 2093913"/>
                    <a:gd name="connsiteY20" fmla="*/ 166687 h 2027237"/>
                    <a:gd name="connsiteX21" fmla="*/ 1960563 w 2093913"/>
                    <a:gd name="connsiteY21" fmla="*/ 242887 h 2027237"/>
                    <a:gd name="connsiteX22" fmla="*/ 1884363 w 2093913"/>
                    <a:gd name="connsiteY22" fmla="*/ 966787 h 2027237"/>
                    <a:gd name="connsiteX23" fmla="*/ 1989138 w 2093913"/>
                    <a:gd name="connsiteY23" fmla="*/ 947737 h 2027237"/>
                    <a:gd name="connsiteX24" fmla="*/ 1989138 w 2093913"/>
                    <a:gd name="connsiteY24" fmla="*/ 1852612 h 2027237"/>
                    <a:gd name="connsiteX25" fmla="*/ 1884363 w 2093913"/>
                    <a:gd name="connsiteY25" fmla="*/ 1995487 h 2027237"/>
                    <a:gd name="connsiteX26" fmla="*/ 293688 w 2093913"/>
                    <a:gd name="connsiteY26" fmla="*/ 1966912 h 2027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2093913" h="2027237">
                      <a:moveTo>
                        <a:pt x="293688" y="1966912"/>
                      </a:moveTo>
                      <a:cubicBezTo>
                        <a:pt x="84138" y="1955800"/>
                        <a:pt x="73026" y="1944687"/>
                        <a:pt x="36513" y="1766887"/>
                      </a:cubicBezTo>
                      <a:cubicBezTo>
                        <a:pt x="0" y="1589087"/>
                        <a:pt x="44451" y="1060450"/>
                        <a:pt x="74613" y="900112"/>
                      </a:cubicBezTo>
                      <a:cubicBezTo>
                        <a:pt x="104776" y="739775"/>
                        <a:pt x="174626" y="928687"/>
                        <a:pt x="217488" y="804862"/>
                      </a:cubicBezTo>
                      <a:cubicBezTo>
                        <a:pt x="260350" y="681037"/>
                        <a:pt x="285751" y="257174"/>
                        <a:pt x="331788" y="157162"/>
                      </a:cubicBezTo>
                      <a:cubicBezTo>
                        <a:pt x="377825" y="57150"/>
                        <a:pt x="466726" y="87312"/>
                        <a:pt x="493713" y="204787"/>
                      </a:cubicBezTo>
                      <a:cubicBezTo>
                        <a:pt x="520700" y="322262"/>
                        <a:pt x="460376" y="747712"/>
                        <a:pt x="493713" y="862012"/>
                      </a:cubicBezTo>
                      <a:cubicBezTo>
                        <a:pt x="527051" y="976312"/>
                        <a:pt x="654050" y="1009650"/>
                        <a:pt x="693738" y="890587"/>
                      </a:cubicBezTo>
                      <a:cubicBezTo>
                        <a:pt x="733426" y="771524"/>
                        <a:pt x="690563" y="274637"/>
                        <a:pt x="731838" y="147637"/>
                      </a:cubicBezTo>
                      <a:cubicBezTo>
                        <a:pt x="773113" y="20637"/>
                        <a:pt x="906463" y="0"/>
                        <a:pt x="941388" y="128587"/>
                      </a:cubicBezTo>
                      <a:cubicBezTo>
                        <a:pt x="976313" y="257174"/>
                        <a:pt x="908051" y="815975"/>
                        <a:pt x="941388" y="919162"/>
                      </a:cubicBezTo>
                      <a:cubicBezTo>
                        <a:pt x="974726" y="1022350"/>
                        <a:pt x="1112838" y="876299"/>
                        <a:pt x="1141413" y="747712"/>
                      </a:cubicBezTo>
                      <a:cubicBezTo>
                        <a:pt x="1169988" y="619125"/>
                        <a:pt x="1092200" y="249237"/>
                        <a:pt x="1112838" y="147637"/>
                      </a:cubicBezTo>
                      <a:cubicBezTo>
                        <a:pt x="1133476" y="46037"/>
                        <a:pt x="1236663" y="17462"/>
                        <a:pt x="1265238" y="138112"/>
                      </a:cubicBezTo>
                      <a:cubicBezTo>
                        <a:pt x="1293813" y="258762"/>
                        <a:pt x="1257301" y="739775"/>
                        <a:pt x="1284288" y="871537"/>
                      </a:cubicBezTo>
                      <a:cubicBezTo>
                        <a:pt x="1311276" y="1003300"/>
                        <a:pt x="1398588" y="1050924"/>
                        <a:pt x="1427163" y="928687"/>
                      </a:cubicBezTo>
                      <a:cubicBezTo>
                        <a:pt x="1455738" y="806450"/>
                        <a:pt x="1423988" y="261937"/>
                        <a:pt x="1455738" y="138112"/>
                      </a:cubicBezTo>
                      <a:cubicBezTo>
                        <a:pt x="1487488" y="14287"/>
                        <a:pt x="1593850" y="55562"/>
                        <a:pt x="1617663" y="185737"/>
                      </a:cubicBezTo>
                      <a:cubicBezTo>
                        <a:pt x="1641476" y="315912"/>
                        <a:pt x="1570038" y="788987"/>
                        <a:pt x="1598613" y="919162"/>
                      </a:cubicBezTo>
                      <a:cubicBezTo>
                        <a:pt x="1627188" y="1049337"/>
                        <a:pt x="1749426" y="1092200"/>
                        <a:pt x="1789113" y="966787"/>
                      </a:cubicBezTo>
                      <a:cubicBezTo>
                        <a:pt x="1828801" y="841375"/>
                        <a:pt x="1808163" y="287337"/>
                        <a:pt x="1836738" y="166687"/>
                      </a:cubicBezTo>
                      <a:cubicBezTo>
                        <a:pt x="1865313" y="46037"/>
                        <a:pt x="1952626" y="109537"/>
                        <a:pt x="1960563" y="242887"/>
                      </a:cubicBezTo>
                      <a:cubicBezTo>
                        <a:pt x="1968501" y="376237"/>
                        <a:pt x="1879601" y="849312"/>
                        <a:pt x="1884363" y="966787"/>
                      </a:cubicBezTo>
                      <a:cubicBezTo>
                        <a:pt x="1889125" y="1084262"/>
                        <a:pt x="1971676" y="800100"/>
                        <a:pt x="1989138" y="947737"/>
                      </a:cubicBezTo>
                      <a:cubicBezTo>
                        <a:pt x="2006600" y="1095374"/>
                        <a:pt x="2006600" y="1677987"/>
                        <a:pt x="1989138" y="1852612"/>
                      </a:cubicBezTo>
                      <a:cubicBezTo>
                        <a:pt x="1971676" y="2027237"/>
                        <a:pt x="2093913" y="1825625"/>
                        <a:pt x="1884363" y="1995487"/>
                      </a:cubicBezTo>
                      <a:cubicBezTo>
                        <a:pt x="1560513" y="2012949"/>
                        <a:pt x="617538" y="1997075"/>
                        <a:pt x="293688" y="1966912"/>
                      </a:cubicBezTo>
                      <a:close/>
                    </a:path>
                  </a:pathLst>
                </a:custGeom>
                <a:solidFill>
                  <a:srgbClr val="FF7C80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4" name="Oval 73"/>
                <p:cNvSpPr/>
                <p:nvPr/>
              </p:nvSpPr>
              <p:spPr>
                <a:xfrm>
                  <a:off x="1638300" y="3286125"/>
                  <a:ext cx="590550" cy="2857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94" name="Group 67"/>
          <p:cNvGrpSpPr/>
          <p:nvPr/>
        </p:nvGrpSpPr>
        <p:grpSpPr>
          <a:xfrm>
            <a:off x="3698345" y="2477921"/>
            <a:ext cx="636999" cy="328703"/>
            <a:chOff x="3429000" y="3816577"/>
            <a:chExt cx="636999" cy="328703"/>
          </a:xfrm>
        </p:grpSpPr>
        <p:sp>
          <p:nvSpPr>
            <p:cNvPr id="95" name="Oval 94"/>
            <p:cNvSpPr/>
            <p:nvPr/>
          </p:nvSpPr>
          <p:spPr>
            <a:xfrm>
              <a:off x="3611659" y="3878489"/>
              <a:ext cx="285750" cy="228601"/>
            </a:xfrm>
            <a:prstGeom prst="ellipse">
              <a:avLst/>
            </a:prstGeom>
            <a:solidFill>
              <a:srgbClr val="E8CA7E"/>
            </a:solidFill>
            <a:ln w="127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/>
            </a:p>
          </p:txBody>
        </p:sp>
        <p:sp>
          <p:nvSpPr>
            <p:cNvPr id="96" name="Oval 95"/>
            <p:cNvSpPr/>
            <p:nvPr/>
          </p:nvSpPr>
          <p:spPr>
            <a:xfrm>
              <a:off x="3429000" y="3816577"/>
              <a:ext cx="636999" cy="32870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b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1229752" y="2387635"/>
            <a:ext cx="152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dirty="0">
                <a:latin typeface="Arial Narrow" pitchFamily="34" charset="0"/>
              </a:rPr>
              <a:t>Makanan</a:t>
            </a:r>
            <a:endParaRPr lang="en-GB" sz="2000" dirty="0">
              <a:latin typeface="Arial Narrow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1229752" y="3011857"/>
            <a:ext cx="152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dirty="0">
                <a:latin typeface="Arial Narrow" pitchFamily="34" charset="0"/>
              </a:rPr>
              <a:t>Usus Sehat</a:t>
            </a:r>
            <a:endParaRPr lang="en-GB" sz="2000" dirty="0">
              <a:latin typeface="Arial Narrow" pitchFamily="34" charset="0"/>
            </a:endParaRPr>
          </a:p>
        </p:txBody>
      </p:sp>
      <p:sp>
        <p:nvSpPr>
          <p:cNvPr id="99" name="Freeform 98"/>
          <p:cNvSpPr/>
          <p:nvPr/>
        </p:nvSpPr>
        <p:spPr>
          <a:xfrm rot="14306138">
            <a:off x="1300930" y="4601277"/>
            <a:ext cx="304071" cy="273459"/>
          </a:xfrm>
          <a:custGeom>
            <a:avLst/>
            <a:gdLst>
              <a:gd name="connsiteX0" fmla="*/ 158750 w 1165225"/>
              <a:gd name="connsiteY0" fmla="*/ 49212 h 962024"/>
              <a:gd name="connsiteX1" fmla="*/ 434975 w 1165225"/>
              <a:gd name="connsiteY1" fmla="*/ 401637 h 962024"/>
              <a:gd name="connsiteX2" fmla="*/ 1054100 w 1165225"/>
              <a:gd name="connsiteY2" fmla="*/ 449262 h 962024"/>
              <a:gd name="connsiteX3" fmla="*/ 1073150 w 1165225"/>
              <a:gd name="connsiteY3" fmla="*/ 592137 h 962024"/>
              <a:gd name="connsiteX4" fmla="*/ 501650 w 1165225"/>
              <a:gd name="connsiteY4" fmla="*/ 582612 h 962024"/>
              <a:gd name="connsiteX5" fmla="*/ 168275 w 1165225"/>
              <a:gd name="connsiteY5" fmla="*/ 915987 h 962024"/>
              <a:gd name="connsiteX6" fmla="*/ 53975 w 1165225"/>
              <a:gd name="connsiteY6" fmla="*/ 858837 h 962024"/>
              <a:gd name="connsiteX7" fmla="*/ 244475 w 1165225"/>
              <a:gd name="connsiteY7" fmla="*/ 582612 h 962024"/>
              <a:gd name="connsiteX8" fmla="*/ 225425 w 1165225"/>
              <a:gd name="connsiteY8" fmla="*/ 449262 h 962024"/>
              <a:gd name="connsiteX9" fmla="*/ 15875 w 1165225"/>
              <a:gd name="connsiteY9" fmla="*/ 106362 h 962024"/>
              <a:gd name="connsiteX10" fmla="*/ 158750 w 1165225"/>
              <a:gd name="connsiteY10" fmla="*/ 49212 h 962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5225" h="962024">
                <a:moveTo>
                  <a:pt x="158750" y="49212"/>
                </a:moveTo>
                <a:cubicBezTo>
                  <a:pt x="228600" y="98424"/>
                  <a:pt x="285750" y="334962"/>
                  <a:pt x="434975" y="401637"/>
                </a:cubicBezTo>
                <a:cubicBezTo>
                  <a:pt x="584200" y="468312"/>
                  <a:pt x="947738" y="417512"/>
                  <a:pt x="1054100" y="449262"/>
                </a:cubicBezTo>
                <a:cubicBezTo>
                  <a:pt x="1160463" y="481012"/>
                  <a:pt x="1165225" y="569912"/>
                  <a:pt x="1073150" y="592137"/>
                </a:cubicBezTo>
                <a:cubicBezTo>
                  <a:pt x="981075" y="614362"/>
                  <a:pt x="652463" y="528637"/>
                  <a:pt x="501650" y="582612"/>
                </a:cubicBezTo>
                <a:cubicBezTo>
                  <a:pt x="350838" y="636587"/>
                  <a:pt x="242887" y="869950"/>
                  <a:pt x="168275" y="915987"/>
                </a:cubicBezTo>
                <a:cubicBezTo>
                  <a:pt x="93663" y="962024"/>
                  <a:pt x="41275" y="914400"/>
                  <a:pt x="53975" y="858837"/>
                </a:cubicBezTo>
                <a:cubicBezTo>
                  <a:pt x="66675" y="803274"/>
                  <a:pt x="215900" y="650874"/>
                  <a:pt x="244475" y="582612"/>
                </a:cubicBezTo>
                <a:cubicBezTo>
                  <a:pt x="273050" y="514350"/>
                  <a:pt x="263525" y="528637"/>
                  <a:pt x="225425" y="449262"/>
                </a:cubicBezTo>
                <a:cubicBezTo>
                  <a:pt x="187325" y="369887"/>
                  <a:pt x="31750" y="174624"/>
                  <a:pt x="15875" y="106362"/>
                </a:cubicBezTo>
                <a:cubicBezTo>
                  <a:pt x="0" y="38100"/>
                  <a:pt x="88900" y="0"/>
                  <a:pt x="158750" y="49212"/>
                </a:cubicBezTo>
                <a:close/>
              </a:path>
            </a:pathLst>
          </a:cu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Freeform 99"/>
          <p:cNvSpPr/>
          <p:nvPr/>
        </p:nvSpPr>
        <p:spPr>
          <a:xfrm rot="7062041">
            <a:off x="1258069" y="5129920"/>
            <a:ext cx="304071" cy="273459"/>
          </a:xfrm>
          <a:custGeom>
            <a:avLst/>
            <a:gdLst>
              <a:gd name="connsiteX0" fmla="*/ 158750 w 1165225"/>
              <a:gd name="connsiteY0" fmla="*/ 49212 h 962024"/>
              <a:gd name="connsiteX1" fmla="*/ 434975 w 1165225"/>
              <a:gd name="connsiteY1" fmla="*/ 401637 h 962024"/>
              <a:gd name="connsiteX2" fmla="*/ 1054100 w 1165225"/>
              <a:gd name="connsiteY2" fmla="*/ 449262 h 962024"/>
              <a:gd name="connsiteX3" fmla="*/ 1073150 w 1165225"/>
              <a:gd name="connsiteY3" fmla="*/ 592137 h 962024"/>
              <a:gd name="connsiteX4" fmla="*/ 501650 w 1165225"/>
              <a:gd name="connsiteY4" fmla="*/ 582612 h 962024"/>
              <a:gd name="connsiteX5" fmla="*/ 168275 w 1165225"/>
              <a:gd name="connsiteY5" fmla="*/ 915987 h 962024"/>
              <a:gd name="connsiteX6" fmla="*/ 53975 w 1165225"/>
              <a:gd name="connsiteY6" fmla="*/ 858837 h 962024"/>
              <a:gd name="connsiteX7" fmla="*/ 244475 w 1165225"/>
              <a:gd name="connsiteY7" fmla="*/ 582612 h 962024"/>
              <a:gd name="connsiteX8" fmla="*/ 225425 w 1165225"/>
              <a:gd name="connsiteY8" fmla="*/ 449262 h 962024"/>
              <a:gd name="connsiteX9" fmla="*/ 15875 w 1165225"/>
              <a:gd name="connsiteY9" fmla="*/ 106362 h 962024"/>
              <a:gd name="connsiteX10" fmla="*/ 158750 w 1165225"/>
              <a:gd name="connsiteY10" fmla="*/ 49212 h 962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5225" h="962024">
                <a:moveTo>
                  <a:pt x="158750" y="49212"/>
                </a:moveTo>
                <a:cubicBezTo>
                  <a:pt x="228600" y="98424"/>
                  <a:pt x="285750" y="334962"/>
                  <a:pt x="434975" y="401637"/>
                </a:cubicBezTo>
                <a:cubicBezTo>
                  <a:pt x="584200" y="468312"/>
                  <a:pt x="947738" y="417512"/>
                  <a:pt x="1054100" y="449262"/>
                </a:cubicBezTo>
                <a:cubicBezTo>
                  <a:pt x="1160463" y="481012"/>
                  <a:pt x="1165225" y="569912"/>
                  <a:pt x="1073150" y="592137"/>
                </a:cubicBezTo>
                <a:cubicBezTo>
                  <a:pt x="981075" y="614362"/>
                  <a:pt x="652463" y="528637"/>
                  <a:pt x="501650" y="582612"/>
                </a:cubicBezTo>
                <a:cubicBezTo>
                  <a:pt x="350838" y="636587"/>
                  <a:pt x="242887" y="869950"/>
                  <a:pt x="168275" y="915987"/>
                </a:cubicBezTo>
                <a:cubicBezTo>
                  <a:pt x="93663" y="962024"/>
                  <a:pt x="41275" y="914400"/>
                  <a:pt x="53975" y="858837"/>
                </a:cubicBezTo>
                <a:cubicBezTo>
                  <a:pt x="66675" y="803274"/>
                  <a:pt x="215900" y="650874"/>
                  <a:pt x="244475" y="582612"/>
                </a:cubicBezTo>
                <a:cubicBezTo>
                  <a:pt x="273050" y="514350"/>
                  <a:pt x="263525" y="528637"/>
                  <a:pt x="225425" y="449262"/>
                </a:cubicBezTo>
                <a:cubicBezTo>
                  <a:pt x="187325" y="369887"/>
                  <a:pt x="31750" y="174624"/>
                  <a:pt x="15875" y="106362"/>
                </a:cubicBezTo>
                <a:cubicBezTo>
                  <a:pt x="0" y="38100"/>
                  <a:pt x="88900" y="0"/>
                  <a:pt x="158750" y="49212"/>
                </a:cubicBezTo>
                <a:close/>
              </a:path>
            </a:pathLst>
          </a:cu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/>
          <p:cNvSpPr/>
          <p:nvPr/>
        </p:nvSpPr>
        <p:spPr>
          <a:xfrm>
            <a:off x="837126" y="3760631"/>
            <a:ext cx="790803" cy="17041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Freeform 101"/>
          <p:cNvSpPr/>
          <p:nvPr/>
        </p:nvSpPr>
        <p:spPr>
          <a:xfrm rot="21361659">
            <a:off x="1637037" y="4655458"/>
            <a:ext cx="304071" cy="273459"/>
          </a:xfrm>
          <a:custGeom>
            <a:avLst/>
            <a:gdLst>
              <a:gd name="connsiteX0" fmla="*/ 158750 w 1165225"/>
              <a:gd name="connsiteY0" fmla="*/ 49212 h 962024"/>
              <a:gd name="connsiteX1" fmla="*/ 434975 w 1165225"/>
              <a:gd name="connsiteY1" fmla="*/ 401637 h 962024"/>
              <a:gd name="connsiteX2" fmla="*/ 1054100 w 1165225"/>
              <a:gd name="connsiteY2" fmla="*/ 449262 h 962024"/>
              <a:gd name="connsiteX3" fmla="*/ 1073150 w 1165225"/>
              <a:gd name="connsiteY3" fmla="*/ 592137 h 962024"/>
              <a:gd name="connsiteX4" fmla="*/ 501650 w 1165225"/>
              <a:gd name="connsiteY4" fmla="*/ 582612 h 962024"/>
              <a:gd name="connsiteX5" fmla="*/ 168275 w 1165225"/>
              <a:gd name="connsiteY5" fmla="*/ 915987 h 962024"/>
              <a:gd name="connsiteX6" fmla="*/ 53975 w 1165225"/>
              <a:gd name="connsiteY6" fmla="*/ 858837 h 962024"/>
              <a:gd name="connsiteX7" fmla="*/ 244475 w 1165225"/>
              <a:gd name="connsiteY7" fmla="*/ 582612 h 962024"/>
              <a:gd name="connsiteX8" fmla="*/ 225425 w 1165225"/>
              <a:gd name="connsiteY8" fmla="*/ 449262 h 962024"/>
              <a:gd name="connsiteX9" fmla="*/ 15875 w 1165225"/>
              <a:gd name="connsiteY9" fmla="*/ 106362 h 962024"/>
              <a:gd name="connsiteX10" fmla="*/ 158750 w 1165225"/>
              <a:gd name="connsiteY10" fmla="*/ 49212 h 962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5225" h="962024">
                <a:moveTo>
                  <a:pt x="158750" y="49212"/>
                </a:moveTo>
                <a:cubicBezTo>
                  <a:pt x="228600" y="98424"/>
                  <a:pt x="285750" y="334962"/>
                  <a:pt x="434975" y="401637"/>
                </a:cubicBezTo>
                <a:cubicBezTo>
                  <a:pt x="584200" y="468312"/>
                  <a:pt x="947738" y="417512"/>
                  <a:pt x="1054100" y="449262"/>
                </a:cubicBezTo>
                <a:cubicBezTo>
                  <a:pt x="1160463" y="481012"/>
                  <a:pt x="1165225" y="569912"/>
                  <a:pt x="1073150" y="592137"/>
                </a:cubicBezTo>
                <a:cubicBezTo>
                  <a:pt x="981075" y="614362"/>
                  <a:pt x="652463" y="528637"/>
                  <a:pt x="501650" y="582612"/>
                </a:cubicBezTo>
                <a:cubicBezTo>
                  <a:pt x="350838" y="636587"/>
                  <a:pt x="242887" y="869950"/>
                  <a:pt x="168275" y="915987"/>
                </a:cubicBezTo>
                <a:cubicBezTo>
                  <a:pt x="93663" y="962024"/>
                  <a:pt x="41275" y="914400"/>
                  <a:pt x="53975" y="858837"/>
                </a:cubicBezTo>
                <a:cubicBezTo>
                  <a:pt x="66675" y="803274"/>
                  <a:pt x="215900" y="650874"/>
                  <a:pt x="244475" y="582612"/>
                </a:cubicBezTo>
                <a:cubicBezTo>
                  <a:pt x="273050" y="514350"/>
                  <a:pt x="263525" y="528637"/>
                  <a:pt x="225425" y="449262"/>
                </a:cubicBezTo>
                <a:cubicBezTo>
                  <a:pt x="187325" y="369887"/>
                  <a:pt x="31750" y="174624"/>
                  <a:pt x="15875" y="106362"/>
                </a:cubicBezTo>
                <a:cubicBezTo>
                  <a:pt x="0" y="38100"/>
                  <a:pt x="88900" y="0"/>
                  <a:pt x="158750" y="49212"/>
                </a:cubicBezTo>
                <a:close/>
              </a:path>
            </a:pathLst>
          </a:cu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Oval 102"/>
          <p:cNvSpPr/>
          <p:nvPr/>
        </p:nvSpPr>
        <p:spPr>
          <a:xfrm>
            <a:off x="3424506" y="2578023"/>
            <a:ext cx="285750" cy="228601"/>
          </a:xfrm>
          <a:prstGeom prst="ellipse">
            <a:avLst/>
          </a:prstGeom>
          <a:solidFill>
            <a:srgbClr val="E8CA7E"/>
          </a:solidFill>
          <a:ln w="127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04" name="Freeform 103"/>
          <p:cNvSpPr/>
          <p:nvPr/>
        </p:nvSpPr>
        <p:spPr>
          <a:xfrm rot="14306138">
            <a:off x="1514458" y="4122737"/>
            <a:ext cx="304071" cy="273459"/>
          </a:xfrm>
          <a:custGeom>
            <a:avLst/>
            <a:gdLst>
              <a:gd name="connsiteX0" fmla="*/ 158750 w 1165225"/>
              <a:gd name="connsiteY0" fmla="*/ 49212 h 962024"/>
              <a:gd name="connsiteX1" fmla="*/ 434975 w 1165225"/>
              <a:gd name="connsiteY1" fmla="*/ 401637 h 962024"/>
              <a:gd name="connsiteX2" fmla="*/ 1054100 w 1165225"/>
              <a:gd name="connsiteY2" fmla="*/ 449262 h 962024"/>
              <a:gd name="connsiteX3" fmla="*/ 1073150 w 1165225"/>
              <a:gd name="connsiteY3" fmla="*/ 592137 h 962024"/>
              <a:gd name="connsiteX4" fmla="*/ 501650 w 1165225"/>
              <a:gd name="connsiteY4" fmla="*/ 582612 h 962024"/>
              <a:gd name="connsiteX5" fmla="*/ 168275 w 1165225"/>
              <a:gd name="connsiteY5" fmla="*/ 915987 h 962024"/>
              <a:gd name="connsiteX6" fmla="*/ 53975 w 1165225"/>
              <a:gd name="connsiteY6" fmla="*/ 858837 h 962024"/>
              <a:gd name="connsiteX7" fmla="*/ 244475 w 1165225"/>
              <a:gd name="connsiteY7" fmla="*/ 582612 h 962024"/>
              <a:gd name="connsiteX8" fmla="*/ 225425 w 1165225"/>
              <a:gd name="connsiteY8" fmla="*/ 449262 h 962024"/>
              <a:gd name="connsiteX9" fmla="*/ 15875 w 1165225"/>
              <a:gd name="connsiteY9" fmla="*/ 106362 h 962024"/>
              <a:gd name="connsiteX10" fmla="*/ 158750 w 1165225"/>
              <a:gd name="connsiteY10" fmla="*/ 49212 h 962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5225" h="962024">
                <a:moveTo>
                  <a:pt x="158750" y="49212"/>
                </a:moveTo>
                <a:cubicBezTo>
                  <a:pt x="228600" y="98424"/>
                  <a:pt x="285750" y="334962"/>
                  <a:pt x="434975" y="401637"/>
                </a:cubicBezTo>
                <a:cubicBezTo>
                  <a:pt x="584200" y="468312"/>
                  <a:pt x="947738" y="417512"/>
                  <a:pt x="1054100" y="449262"/>
                </a:cubicBezTo>
                <a:cubicBezTo>
                  <a:pt x="1160463" y="481012"/>
                  <a:pt x="1165225" y="569912"/>
                  <a:pt x="1073150" y="592137"/>
                </a:cubicBezTo>
                <a:cubicBezTo>
                  <a:pt x="981075" y="614362"/>
                  <a:pt x="652463" y="528637"/>
                  <a:pt x="501650" y="582612"/>
                </a:cubicBezTo>
                <a:cubicBezTo>
                  <a:pt x="350838" y="636587"/>
                  <a:pt x="242887" y="869950"/>
                  <a:pt x="168275" y="915987"/>
                </a:cubicBezTo>
                <a:cubicBezTo>
                  <a:pt x="93663" y="962024"/>
                  <a:pt x="41275" y="914400"/>
                  <a:pt x="53975" y="858837"/>
                </a:cubicBezTo>
                <a:cubicBezTo>
                  <a:pt x="66675" y="803274"/>
                  <a:pt x="215900" y="650874"/>
                  <a:pt x="244475" y="582612"/>
                </a:cubicBezTo>
                <a:cubicBezTo>
                  <a:pt x="273050" y="514350"/>
                  <a:pt x="263525" y="528637"/>
                  <a:pt x="225425" y="449262"/>
                </a:cubicBezTo>
                <a:cubicBezTo>
                  <a:pt x="187325" y="369887"/>
                  <a:pt x="31750" y="174624"/>
                  <a:pt x="15875" y="106362"/>
                </a:cubicBezTo>
                <a:cubicBezTo>
                  <a:pt x="0" y="38100"/>
                  <a:pt x="88900" y="0"/>
                  <a:pt x="158750" y="49212"/>
                </a:cubicBezTo>
                <a:close/>
              </a:path>
            </a:pathLst>
          </a:cu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Freeform 104"/>
          <p:cNvSpPr/>
          <p:nvPr/>
        </p:nvSpPr>
        <p:spPr>
          <a:xfrm rot="7062041">
            <a:off x="1562469" y="5205623"/>
            <a:ext cx="304071" cy="273459"/>
          </a:xfrm>
          <a:custGeom>
            <a:avLst/>
            <a:gdLst>
              <a:gd name="connsiteX0" fmla="*/ 158750 w 1165225"/>
              <a:gd name="connsiteY0" fmla="*/ 49212 h 962024"/>
              <a:gd name="connsiteX1" fmla="*/ 434975 w 1165225"/>
              <a:gd name="connsiteY1" fmla="*/ 401637 h 962024"/>
              <a:gd name="connsiteX2" fmla="*/ 1054100 w 1165225"/>
              <a:gd name="connsiteY2" fmla="*/ 449262 h 962024"/>
              <a:gd name="connsiteX3" fmla="*/ 1073150 w 1165225"/>
              <a:gd name="connsiteY3" fmla="*/ 592137 h 962024"/>
              <a:gd name="connsiteX4" fmla="*/ 501650 w 1165225"/>
              <a:gd name="connsiteY4" fmla="*/ 582612 h 962024"/>
              <a:gd name="connsiteX5" fmla="*/ 168275 w 1165225"/>
              <a:gd name="connsiteY5" fmla="*/ 915987 h 962024"/>
              <a:gd name="connsiteX6" fmla="*/ 53975 w 1165225"/>
              <a:gd name="connsiteY6" fmla="*/ 858837 h 962024"/>
              <a:gd name="connsiteX7" fmla="*/ 244475 w 1165225"/>
              <a:gd name="connsiteY7" fmla="*/ 582612 h 962024"/>
              <a:gd name="connsiteX8" fmla="*/ 225425 w 1165225"/>
              <a:gd name="connsiteY8" fmla="*/ 449262 h 962024"/>
              <a:gd name="connsiteX9" fmla="*/ 15875 w 1165225"/>
              <a:gd name="connsiteY9" fmla="*/ 106362 h 962024"/>
              <a:gd name="connsiteX10" fmla="*/ 158750 w 1165225"/>
              <a:gd name="connsiteY10" fmla="*/ 49212 h 962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5225" h="962024">
                <a:moveTo>
                  <a:pt x="158750" y="49212"/>
                </a:moveTo>
                <a:cubicBezTo>
                  <a:pt x="228600" y="98424"/>
                  <a:pt x="285750" y="334962"/>
                  <a:pt x="434975" y="401637"/>
                </a:cubicBezTo>
                <a:cubicBezTo>
                  <a:pt x="584200" y="468312"/>
                  <a:pt x="947738" y="417512"/>
                  <a:pt x="1054100" y="449262"/>
                </a:cubicBezTo>
                <a:cubicBezTo>
                  <a:pt x="1160463" y="481012"/>
                  <a:pt x="1165225" y="569912"/>
                  <a:pt x="1073150" y="592137"/>
                </a:cubicBezTo>
                <a:cubicBezTo>
                  <a:pt x="981075" y="614362"/>
                  <a:pt x="652463" y="528637"/>
                  <a:pt x="501650" y="582612"/>
                </a:cubicBezTo>
                <a:cubicBezTo>
                  <a:pt x="350838" y="636587"/>
                  <a:pt x="242887" y="869950"/>
                  <a:pt x="168275" y="915987"/>
                </a:cubicBezTo>
                <a:cubicBezTo>
                  <a:pt x="93663" y="962024"/>
                  <a:pt x="41275" y="914400"/>
                  <a:pt x="53975" y="858837"/>
                </a:cubicBezTo>
                <a:cubicBezTo>
                  <a:pt x="66675" y="803274"/>
                  <a:pt x="215900" y="650874"/>
                  <a:pt x="244475" y="582612"/>
                </a:cubicBezTo>
                <a:cubicBezTo>
                  <a:pt x="273050" y="514350"/>
                  <a:pt x="263525" y="528637"/>
                  <a:pt x="225425" y="449262"/>
                </a:cubicBezTo>
                <a:cubicBezTo>
                  <a:pt x="187325" y="369887"/>
                  <a:pt x="31750" y="174624"/>
                  <a:pt x="15875" y="106362"/>
                </a:cubicBezTo>
                <a:cubicBezTo>
                  <a:pt x="0" y="38100"/>
                  <a:pt x="88900" y="0"/>
                  <a:pt x="158750" y="49212"/>
                </a:cubicBezTo>
                <a:close/>
              </a:path>
            </a:pathLst>
          </a:cu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Rectangle 105"/>
          <p:cNvSpPr/>
          <p:nvPr/>
        </p:nvSpPr>
        <p:spPr>
          <a:xfrm>
            <a:off x="837127" y="3760631"/>
            <a:ext cx="1113088" cy="1811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Rectangle 106"/>
          <p:cNvSpPr/>
          <p:nvPr/>
        </p:nvSpPr>
        <p:spPr>
          <a:xfrm>
            <a:off x="6889338" y="3683359"/>
            <a:ext cx="1533446" cy="12557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Oval 107"/>
          <p:cNvSpPr/>
          <p:nvPr/>
        </p:nvSpPr>
        <p:spPr>
          <a:xfrm>
            <a:off x="4813717" y="4031445"/>
            <a:ext cx="636999" cy="32870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972645" y="2556912"/>
            <a:ext cx="285750" cy="228601"/>
          </a:xfrm>
          <a:prstGeom prst="ellipse">
            <a:avLst/>
          </a:prstGeom>
          <a:solidFill>
            <a:srgbClr val="E8CA7E"/>
          </a:solidFill>
          <a:ln w="127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10" name="Freeform 109"/>
          <p:cNvSpPr/>
          <p:nvPr/>
        </p:nvSpPr>
        <p:spPr>
          <a:xfrm rot="7062041">
            <a:off x="7292730" y="4345503"/>
            <a:ext cx="304071" cy="273459"/>
          </a:xfrm>
          <a:custGeom>
            <a:avLst/>
            <a:gdLst>
              <a:gd name="connsiteX0" fmla="*/ 158750 w 1165225"/>
              <a:gd name="connsiteY0" fmla="*/ 49212 h 962024"/>
              <a:gd name="connsiteX1" fmla="*/ 434975 w 1165225"/>
              <a:gd name="connsiteY1" fmla="*/ 401637 h 962024"/>
              <a:gd name="connsiteX2" fmla="*/ 1054100 w 1165225"/>
              <a:gd name="connsiteY2" fmla="*/ 449262 h 962024"/>
              <a:gd name="connsiteX3" fmla="*/ 1073150 w 1165225"/>
              <a:gd name="connsiteY3" fmla="*/ 592137 h 962024"/>
              <a:gd name="connsiteX4" fmla="*/ 501650 w 1165225"/>
              <a:gd name="connsiteY4" fmla="*/ 582612 h 962024"/>
              <a:gd name="connsiteX5" fmla="*/ 168275 w 1165225"/>
              <a:gd name="connsiteY5" fmla="*/ 915987 h 962024"/>
              <a:gd name="connsiteX6" fmla="*/ 53975 w 1165225"/>
              <a:gd name="connsiteY6" fmla="*/ 858837 h 962024"/>
              <a:gd name="connsiteX7" fmla="*/ 244475 w 1165225"/>
              <a:gd name="connsiteY7" fmla="*/ 582612 h 962024"/>
              <a:gd name="connsiteX8" fmla="*/ 225425 w 1165225"/>
              <a:gd name="connsiteY8" fmla="*/ 449262 h 962024"/>
              <a:gd name="connsiteX9" fmla="*/ 15875 w 1165225"/>
              <a:gd name="connsiteY9" fmla="*/ 106362 h 962024"/>
              <a:gd name="connsiteX10" fmla="*/ 158750 w 1165225"/>
              <a:gd name="connsiteY10" fmla="*/ 49212 h 962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5225" h="962024">
                <a:moveTo>
                  <a:pt x="158750" y="49212"/>
                </a:moveTo>
                <a:cubicBezTo>
                  <a:pt x="228600" y="98424"/>
                  <a:pt x="285750" y="334962"/>
                  <a:pt x="434975" y="401637"/>
                </a:cubicBezTo>
                <a:cubicBezTo>
                  <a:pt x="584200" y="468312"/>
                  <a:pt x="947738" y="417512"/>
                  <a:pt x="1054100" y="449262"/>
                </a:cubicBezTo>
                <a:cubicBezTo>
                  <a:pt x="1160463" y="481012"/>
                  <a:pt x="1165225" y="569912"/>
                  <a:pt x="1073150" y="592137"/>
                </a:cubicBezTo>
                <a:cubicBezTo>
                  <a:pt x="981075" y="614362"/>
                  <a:pt x="652463" y="528637"/>
                  <a:pt x="501650" y="582612"/>
                </a:cubicBezTo>
                <a:cubicBezTo>
                  <a:pt x="350838" y="636587"/>
                  <a:pt x="242887" y="869950"/>
                  <a:pt x="168275" y="915987"/>
                </a:cubicBezTo>
                <a:cubicBezTo>
                  <a:pt x="93663" y="962024"/>
                  <a:pt x="41275" y="914400"/>
                  <a:pt x="53975" y="858837"/>
                </a:cubicBezTo>
                <a:cubicBezTo>
                  <a:pt x="66675" y="803274"/>
                  <a:pt x="215900" y="650874"/>
                  <a:pt x="244475" y="582612"/>
                </a:cubicBezTo>
                <a:cubicBezTo>
                  <a:pt x="273050" y="514350"/>
                  <a:pt x="263525" y="528637"/>
                  <a:pt x="225425" y="449262"/>
                </a:cubicBezTo>
                <a:cubicBezTo>
                  <a:pt x="187325" y="369887"/>
                  <a:pt x="31750" y="174624"/>
                  <a:pt x="15875" y="106362"/>
                </a:cubicBezTo>
                <a:cubicBezTo>
                  <a:pt x="0" y="38100"/>
                  <a:pt x="88900" y="0"/>
                  <a:pt x="158750" y="49212"/>
                </a:cubicBezTo>
                <a:close/>
              </a:path>
            </a:pathLst>
          </a:cu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Freeform 110"/>
          <p:cNvSpPr/>
          <p:nvPr/>
        </p:nvSpPr>
        <p:spPr>
          <a:xfrm rot="21361659">
            <a:off x="7342884" y="4000399"/>
            <a:ext cx="304071" cy="273459"/>
          </a:xfrm>
          <a:custGeom>
            <a:avLst/>
            <a:gdLst>
              <a:gd name="connsiteX0" fmla="*/ 158750 w 1165225"/>
              <a:gd name="connsiteY0" fmla="*/ 49212 h 962024"/>
              <a:gd name="connsiteX1" fmla="*/ 434975 w 1165225"/>
              <a:gd name="connsiteY1" fmla="*/ 401637 h 962024"/>
              <a:gd name="connsiteX2" fmla="*/ 1054100 w 1165225"/>
              <a:gd name="connsiteY2" fmla="*/ 449262 h 962024"/>
              <a:gd name="connsiteX3" fmla="*/ 1073150 w 1165225"/>
              <a:gd name="connsiteY3" fmla="*/ 592137 h 962024"/>
              <a:gd name="connsiteX4" fmla="*/ 501650 w 1165225"/>
              <a:gd name="connsiteY4" fmla="*/ 582612 h 962024"/>
              <a:gd name="connsiteX5" fmla="*/ 168275 w 1165225"/>
              <a:gd name="connsiteY5" fmla="*/ 915987 h 962024"/>
              <a:gd name="connsiteX6" fmla="*/ 53975 w 1165225"/>
              <a:gd name="connsiteY6" fmla="*/ 858837 h 962024"/>
              <a:gd name="connsiteX7" fmla="*/ 244475 w 1165225"/>
              <a:gd name="connsiteY7" fmla="*/ 582612 h 962024"/>
              <a:gd name="connsiteX8" fmla="*/ 225425 w 1165225"/>
              <a:gd name="connsiteY8" fmla="*/ 449262 h 962024"/>
              <a:gd name="connsiteX9" fmla="*/ 15875 w 1165225"/>
              <a:gd name="connsiteY9" fmla="*/ 106362 h 962024"/>
              <a:gd name="connsiteX10" fmla="*/ 158750 w 1165225"/>
              <a:gd name="connsiteY10" fmla="*/ 49212 h 962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5225" h="962024">
                <a:moveTo>
                  <a:pt x="158750" y="49212"/>
                </a:moveTo>
                <a:cubicBezTo>
                  <a:pt x="228600" y="98424"/>
                  <a:pt x="285750" y="334962"/>
                  <a:pt x="434975" y="401637"/>
                </a:cubicBezTo>
                <a:cubicBezTo>
                  <a:pt x="584200" y="468312"/>
                  <a:pt x="947738" y="417512"/>
                  <a:pt x="1054100" y="449262"/>
                </a:cubicBezTo>
                <a:cubicBezTo>
                  <a:pt x="1160463" y="481012"/>
                  <a:pt x="1165225" y="569912"/>
                  <a:pt x="1073150" y="592137"/>
                </a:cubicBezTo>
                <a:cubicBezTo>
                  <a:pt x="981075" y="614362"/>
                  <a:pt x="652463" y="528637"/>
                  <a:pt x="501650" y="582612"/>
                </a:cubicBezTo>
                <a:cubicBezTo>
                  <a:pt x="350838" y="636587"/>
                  <a:pt x="242887" y="869950"/>
                  <a:pt x="168275" y="915987"/>
                </a:cubicBezTo>
                <a:cubicBezTo>
                  <a:pt x="93663" y="962024"/>
                  <a:pt x="41275" y="914400"/>
                  <a:pt x="53975" y="858837"/>
                </a:cubicBezTo>
                <a:cubicBezTo>
                  <a:pt x="66675" y="803274"/>
                  <a:pt x="215900" y="650874"/>
                  <a:pt x="244475" y="582612"/>
                </a:cubicBezTo>
                <a:cubicBezTo>
                  <a:pt x="273050" y="514350"/>
                  <a:pt x="263525" y="528637"/>
                  <a:pt x="225425" y="449262"/>
                </a:cubicBezTo>
                <a:cubicBezTo>
                  <a:pt x="187325" y="369887"/>
                  <a:pt x="31750" y="174624"/>
                  <a:pt x="15875" y="106362"/>
                </a:cubicBezTo>
                <a:cubicBezTo>
                  <a:pt x="0" y="38100"/>
                  <a:pt x="88900" y="0"/>
                  <a:pt x="158750" y="49212"/>
                </a:cubicBezTo>
                <a:close/>
              </a:path>
            </a:pathLst>
          </a:cu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Freeform 111"/>
          <p:cNvSpPr/>
          <p:nvPr/>
        </p:nvSpPr>
        <p:spPr>
          <a:xfrm rot="14306138">
            <a:off x="7292192" y="3737875"/>
            <a:ext cx="304071" cy="273459"/>
          </a:xfrm>
          <a:custGeom>
            <a:avLst/>
            <a:gdLst>
              <a:gd name="connsiteX0" fmla="*/ 158750 w 1165225"/>
              <a:gd name="connsiteY0" fmla="*/ 49212 h 962024"/>
              <a:gd name="connsiteX1" fmla="*/ 434975 w 1165225"/>
              <a:gd name="connsiteY1" fmla="*/ 401637 h 962024"/>
              <a:gd name="connsiteX2" fmla="*/ 1054100 w 1165225"/>
              <a:gd name="connsiteY2" fmla="*/ 449262 h 962024"/>
              <a:gd name="connsiteX3" fmla="*/ 1073150 w 1165225"/>
              <a:gd name="connsiteY3" fmla="*/ 592137 h 962024"/>
              <a:gd name="connsiteX4" fmla="*/ 501650 w 1165225"/>
              <a:gd name="connsiteY4" fmla="*/ 582612 h 962024"/>
              <a:gd name="connsiteX5" fmla="*/ 168275 w 1165225"/>
              <a:gd name="connsiteY5" fmla="*/ 915987 h 962024"/>
              <a:gd name="connsiteX6" fmla="*/ 53975 w 1165225"/>
              <a:gd name="connsiteY6" fmla="*/ 858837 h 962024"/>
              <a:gd name="connsiteX7" fmla="*/ 244475 w 1165225"/>
              <a:gd name="connsiteY7" fmla="*/ 582612 h 962024"/>
              <a:gd name="connsiteX8" fmla="*/ 225425 w 1165225"/>
              <a:gd name="connsiteY8" fmla="*/ 449262 h 962024"/>
              <a:gd name="connsiteX9" fmla="*/ 15875 w 1165225"/>
              <a:gd name="connsiteY9" fmla="*/ 106362 h 962024"/>
              <a:gd name="connsiteX10" fmla="*/ 158750 w 1165225"/>
              <a:gd name="connsiteY10" fmla="*/ 49212 h 962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5225" h="962024">
                <a:moveTo>
                  <a:pt x="158750" y="49212"/>
                </a:moveTo>
                <a:cubicBezTo>
                  <a:pt x="228600" y="98424"/>
                  <a:pt x="285750" y="334962"/>
                  <a:pt x="434975" y="401637"/>
                </a:cubicBezTo>
                <a:cubicBezTo>
                  <a:pt x="584200" y="468312"/>
                  <a:pt x="947738" y="417512"/>
                  <a:pt x="1054100" y="449262"/>
                </a:cubicBezTo>
                <a:cubicBezTo>
                  <a:pt x="1160463" y="481012"/>
                  <a:pt x="1165225" y="569912"/>
                  <a:pt x="1073150" y="592137"/>
                </a:cubicBezTo>
                <a:cubicBezTo>
                  <a:pt x="981075" y="614362"/>
                  <a:pt x="652463" y="528637"/>
                  <a:pt x="501650" y="582612"/>
                </a:cubicBezTo>
                <a:cubicBezTo>
                  <a:pt x="350838" y="636587"/>
                  <a:pt x="242887" y="869950"/>
                  <a:pt x="168275" y="915987"/>
                </a:cubicBezTo>
                <a:cubicBezTo>
                  <a:pt x="93663" y="962024"/>
                  <a:pt x="41275" y="914400"/>
                  <a:pt x="53975" y="858837"/>
                </a:cubicBezTo>
                <a:cubicBezTo>
                  <a:pt x="66675" y="803274"/>
                  <a:pt x="215900" y="650874"/>
                  <a:pt x="244475" y="582612"/>
                </a:cubicBezTo>
                <a:cubicBezTo>
                  <a:pt x="273050" y="514350"/>
                  <a:pt x="263525" y="528637"/>
                  <a:pt x="225425" y="449262"/>
                </a:cubicBezTo>
                <a:cubicBezTo>
                  <a:pt x="187325" y="369887"/>
                  <a:pt x="31750" y="174624"/>
                  <a:pt x="15875" y="106362"/>
                </a:cubicBezTo>
                <a:cubicBezTo>
                  <a:pt x="0" y="38100"/>
                  <a:pt x="88900" y="0"/>
                  <a:pt x="158750" y="49212"/>
                </a:cubicBezTo>
                <a:close/>
              </a:path>
            </a:pathLst>
          </a:cu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3" name="Group 134"/>
          <p:cNvGrpSpPr/>
          <p:nvPr/>
        </p:nvGrpSpPr>
        <p:grpSpPr>
          <a:xfrm>
            <a:off x="2708560" y="2309525"/>
            <a:ext cx="3590925" cy="459113"/>
            <a:chOff x="1914526" y="1455412"/>
            <a:chExt cx="3590925" cy="459113"/>
          </a:xfrm>
        </p:grpSpPr>
        <p:pic>
          <p:nvPicPr>
            <p:cNvPr id="114" name="Picture 9" descr="BREAD.JPG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428876" y="1455412"/>
              <a:ext cx="571500" cy="459113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5" name="Picture 9" descr="BREAD.JPG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952751" y="1455412"/>
              <a:ext cx="571500" cy="459113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6" name="Picture 9" descr="BREAD.JPG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4438651" y="1455412"/>
              <a:ext cx="571500" cy="459113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7" name="Picture 9" descr="BREAD.JPG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3467101" y="1455412"/>
              <a:ext cx="571500" cy="459113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" name="Picture 9" descr="BREAD.JPG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3943351" y="1455412"/>
              <a:ext cx="571500" cy="459113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9" name="Picture 9" descr="BREAD.JPG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4933951" y="1455412"/>
              <a:ext cx="571500" cy="459113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0" name="Picture 9" descr="BREAD.JPG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1914526" y="1455412"/>
              <a:ext cx="571500" cy="459113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1" name="Freeform 120"/>
          <p:cNvSpPr/>
          <p:nvPr/>
        </p:nvSpPr>
        <p:spPr>
          <a:xfrm>
            <a:off x="7301365" y="3932314"/>
            <a:ext cx="618470" cy="661950"/>
          </a:xfrm>
          <a:custGeom>
            <a:avLst/>
            <a:gdLst>
              <a:gd name="connsiteX0" fmla="*/ 293687 w 1487487"/>
              <a:gd name="connsiteY0" fmla="*/ 850900 h 1395413"/>
              <a:gd name="connsiteX1" fmla="*/ 627062 w 1487487"/>
              <a:gd name="connsiteY1" fmla="*/ 603250 h 1395413"/>
              <a:gd name="connsiteX2" fmla="*/ 198437 w 1487487"/>
              <a:gd name="connsiteY2" fmla="*/ 450850 h 1395413"/>
              <a:gd name="connsiteX3" fmla="*/ 160337 w 1487487"/>
              <a:gd name="connsiteY3" fmla="*/ 193675 h 1395413"/>
              <a:gd name="connsiteX4" fmla="*/ 960437 w 1487487"/>
              <a:gd name="connsiteY4" fmla="*/ 98425 h 1395413"/>
              <a:gd name="connsiteX5" fmla="*/ 1484312 w 1487487"/>
              <a:gd name="connsiteY5" fmla="*/ 784225 h 1395413"/>
              <a:gd name="connsiteX6" fmla="*/ 979487 w 1487487"/>
              <a:gd name="connsiteY6" fmla="*/ 1298575 h 1395413"/>
              <a:gd name="connsiteX7" fmla="*/ 112712 w 1487487"/>
              <a:gd name="connsiteY7" fmla="*/ 1317625 h 1395413"/>
              <a:gd name="connsiteX8" fmla="*/ 293687 w 1487487"/>
              <a:gd name="connsiteY8" fmla="*/ 850900 h 139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87487" h="1395413">
                <a:moveTo>
                  <a:pt x="293687" y="850900"/>
                </a:moveTo>
                <a:cubicBezTo>
                  <a:pt x="379412" y="731838"/>
                  <a:pt x="642937" y="669925"/>
                  <a:pt x="627062" y="603250"/>
                </a:cubicBezTo>
                <a:cubicBezTo>
                  <a:pt x="611187" y="536575"/>
                  <a:pt x="276224" y="519112"/>
                  <a:pt x="198437" y="450850"/>
                </a:cubicBezTo>
                <a:cubicBezTo>
                  <a:pt x="120650" y="382588"/>
                  <a:pt x="33337" y="252413"/>
                  <a:pt x="160337" y="193675"/>
                </a:cubicBezTo>
                <a:cubicBezTo>
                  <a:pt x="287337" y="134938"/>
                  <a:pt x="739775" y="0"/>
                  <a:pt x="960437" y="98425"/>
                </a:cubicBezTo>
                <a:cubicBezTo>
                  <a:pt x="1181099" y="196850"/>
                  <a:pt x="1481137" y="584200"/>
                  <a:pt x="1484312" y="784225"/>
                </a:cubicBezTo>
                <a:cubicBezTo>
                  <a:pt x="1487487" y="984250"/>
                  <a:pt x="1208087" y="1209675"/>
                  <a:pt x="979487" y="1298575"/>
                </a:cubicBezTo>
                <a:cubicBezTo>
                  <a:pt x="750887" y="1387475"/>
                  <a:pt x="225425" y="1395413"/>
                  <a:pt x="112712" y="1317625"/>
                </a:cubicBezTo>
                <a:cubicBezTo>
                  <a:pt x="0" y="1239838"/>
                  <a:pt x="207962" y="969962"/>
                  <a:pt x="293687" y="850900"/>
                </a:cubicBezTo>
                <a:close/>
              </a:path>
            </a:pathLst>
          </a:cu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Freeform 121"/>
          <p:cNvSpPr/>
          <p:nvPr/>
        </p:nvSpPr>
        <p:spPr>
          <a:xfrm>
            <a:off x="7133725" y="3847776"/>
            <a:ext cx="618470" cy="661950"/>
          </a:xfrm>
          <a:custGeom>
            <a:avLst/>
            <a:gdLst>
              <a:gd name="connsiteX0" fmla="*/ 293687 w 1487487"/>
              <a:gd name="connsiteY0" fmla="*/ 850900 h 1395413"/>
              <a:gd name="connsiteX1" fmla="*/ 627062 w 1487487"/>
              <a:gd name="connsiteY1" fmla="*/ 603250 h 1395413"/>
              <a:gd name="connsiteX2" fmla="*/ 198437 w 1487487"/>
              <a:gd name="connsiteY2" fmla="*/ 450850 h 1395413"/>
              <a:gd name="connsiteX3" fmla="*/ 160337 w 1487487"/>
              <a:gd name="connsiteY3" fmla="*/ 193675 h 1395413"/>
              <a:gd name="connsiteX4" fmla="*/ 960437 w 1487487"/>
              <a:gd name="connsiteY4" fmla="*/ 98425 h 1395413"/>
              <a:gd name="connsiteX5" fmla="*/ 1484312 w 1487487"/>
              <a:gd name="connsiteY5" fmla="*/ 784225 h 1395413"/>
              <a:gd name="connsiteX6" fmla="*/ 979487 w 1487487"/>
              <a:gd name="connsiteY6" fmla="*/ 1298575 h 1395413"/>
              <a:gd name="connsiteX7" fmla="*/ 112712 w 1487487"/>
              <a:gd name="connsiteY7" fmla="*/ 1317625 h 1395413"/>
              <a:gd name="connsiteX8" fmla="*/ 293687 w 1487487"/>
              <a:gd name="connsiteY8" fmla="*/ 850900 h 139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87487" h="1395413">
                <a:moveTo>
                  <a:pt x="293687" y="850900"/>
                </a:moveTo>
                <a:cubicBezTo>
                  <a:pt x="379412" y="731838"/>
                  <a:pt x="642937" y="669925"/>
                  <a:pt x="627062" y="603250"/>
                </a:cubicBezTo>
                <a:cubicBezTo>
                  <a:pt x="611187" y="536575"/>
                  <a:pt x="276224" y="519112"/>
                  <a:pt x="198437" y="450850"/>
                </a:cubicBezTo>
                <a:cubicBezTo>
                  <a:pt x="120650" y="382588"/>
                  <a:pt x="33337" y="252413"/>
                  <a:pt x="160337" y="193675"/>
                </a:cubicBezTo>
                <a:cubicBezTo>
                  <a:pt x="287337" y="134938"/>
                  <a:pt x="739775" y="0"/>
                  <a:pt x="960437" y="98425"/>
                </a:cubicBezTo>
                <a:cubicBezTo>
                  <a:pt x="1181099" y="196850"/>
                  <a:pt x="1481137" y="584200"/>
                  <a:pt x="1484312" y="784225"/>
                </a:cubicBezTo>
                <a:cubicBezTo>
                  <a:pt x="1487487" y="984250"/>
                  <a:pt x="1208087" y="1209675"/>
                  <a:pt x="979487" y="1298575"/>
                </a:cubicBezTo>
                <a:cubicBezTo>
                  <a:pt x="750887" y="1387475"/>
                  <a:pt x="225425" y="1395413"/>
                  <a:pt x="112712" y="1317625"/>
                </a:cubicBezTo>
                <a:cubicBezTo>
                  <a:pt x="0" y="1239838"/>
                  <a:pt x="207962" y="969962"/>
                  <a:pt x="293687" y="850900"/>
                </a:cubicBezTo>
                <a:close/>
              </a:path>
            </a:pathLst>
          </a:cu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Rectangle 122"/>
          <p:cNvSpPr/>
          <p:nvPr/>
        </p:nvSpPr>
        <p:spPr>
          <a:xfrm>
            <a:off x="7095445" y="3697484"/>
            <a:ext cx="1030310" cy="10671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Rectangle 123"/>
          <p:cNvSpPr/>
          <p:nvPr/>
        </p:nvSpPr>
        <p:spPr>
          <a:xfrm>
            <a:off x="3069386" y="5677854"/>
            <a:ext cx="1930223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id-ID" sz="2400" b="1" i="1" dirty="0">
                <a:solidFill>
                  <a:srgbClr val="0000CC"/>
                </a:solidFill>
                <a:latin typeface="Arial Narrow" pitchFamily="34" charset="0"/>
              </a:rPr>
              <a:t>Gejala</a:t>
            </a:r>
            <a:endParaRPr lang="en-GB" sz="2400" b="1" i="1" dirty="0">
              <a:solidFill>
                <a:srgbClr val="0000CC"/>
              </a:solidFill>
              <a:latin typeface="Arial Narrow" pitchFamily="34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1244001" y="3793859"/>
            <a:ext cx="1523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dirty="0">
                <a:latin typeface="Arial Narrow" pitchFamily="34" charset="0"/>
              </a:rPr>
              <a:t>Level rendah</a:t>
            </a:r>
            <a:r>
              <a:rPr lang="en-GB" sz="2000" dirty="0">
                <a:latin typeface="Arial Narrow" pitchFamily="34" charset="0"/>
              </a:rPr>
              <a:t> Ag/Ab </a:t>
            </a:r>
            <a:r>
              <a:rPr lang="id-ID" sz="2000" dirty="0">
                <a:latin typeface="Arial Narrow" pitchFamily="34" charset="0"/>
              </a:rPr>
              <a:t>kompleks</a:t>
            </a:r>
            <a:endParaRPr lang="en-GB" sz="2000" dirty="0">
              <a:latin typeface="Arial Narrow" pitchFamily="34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3698345" y="4738006"/>
            <a:ext cx="26733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000" dirty="0">
                <a:latin typeface="Arial Narrow" pitchFamily="34" charset="0"/>
              </a:rPr>
              <a:t>Kelebihan kompleks Ag/Ab ditumpuk di jaringan </a:t>
            </a:r>
            <a:endParaRPr lang="en-GB" sz="2000" dirty="0">
              <a:latin typeface="Arial Narrow" pitchFamily="34" charset="0"/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1200609" y="1217245"/>
            <a:ext cx="6243180" cy="4616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id-ID" sz="2400" b="1" dirty="0">
                <a:solidFill>
                  <a:srgbClr val="0000CC"/>
                </a:solidFill>
                <a:latin typeface="Arial Narrow" pitchFamily="34" charset="0"/>
              </a:rPr>
              <a:t>GANGGUAN SISTIM IMUN </a:t>
            </a:r>
            <a:endParaRPr lang="en-GB" b="1" dirty="0">
              <a:solidFill>
                <a:srgbClr val="0000CC"/>
              </a:solidFill>
              <a:latin typeface="Arial Narrow" pitchFamily="34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711822" y="2851323"/>
            <a:ext cx="1851070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d-ID" sz="2000" dirty="0">
                <a:latin typeface="Arial Narrow" pitchFamily="34" charset="0"/>
              </a:rPr>
              <a:t>Gangguan     Sistim Imun</a:t>
            </a:r>
            <a:r>
              <a:rPr lang="en-GB" sz="2000" dirty="0">
                <a:latin typeface="Arial Narrow" pitchFamily="34" charset="0"/>
              </a:rPr>
              <a:t> </a:t>
            </a:r>
          </a:p>
        </p:txBody>
      </p:sp>
      <p:cxnSp>
        <p:nvCxnSpPr>
          <p:cNvPr id="64" name="Straight Connector 63"/>
          <p:cNvCxnSpPr/>
          <p:nvPr/>
        </p:nvCxnSpPr>
        <p:spPr>
          <a:xfrm>
            <a:off x="2509370" y="5563674"/>
            <a:ext cx="4106353" cy="0"/>
          </a:xfrm>
          <a:prstGeom prst="line">
            <a:avLst/>
          </a:prstGeom>
          <a:ln>
            <a:solidFill>
              <a:srgbClr val="64B034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>
          <a:xfrm>
            <a:off x="5024783" y="5342352"/>
            <a:ext cx="0" cy="797167"/>
          </a:xfrm>
          <a:prstGeom prst="straightConnector1">
            <a:avLst/>
          </a:prstGeom>
          <a:ln w="19050">
            <a:solidFill>
              <a:srgbClr val="64B03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476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94172E-6 L 5E-6 0.2257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28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94172E-6 L 5E-6 0.2257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28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5937 -0.13056 L 0.00764 -0.09051 C 0.0217 -0.08149 0.04271 -0.07663 0.06458 -0.07663 C 0.08958 -0.07663 0.10955 -0.08149 0.12361 -0.09051 L 0.19063 -0.13056 " pathEditMode="relative" rAng="0" ptsTypes="FffFF">
                                      <p:cBhvr>
                                        <p:cTn id="10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951 -0.08187 L 0.0375 -0.04186 C 0.05156 -0.03284 0.07257 -0.02799 0.09444 -0.02799 C 0.11944 -0.02799 0.13941 -0.03284 0.15347 -0.04186 L 0.22049 -0.08187 " pathEditMode="relative" rAng="0" ptsTypes="FffFF">
                                      <p:cBhvr>
                                        <p:cTn id="12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4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625 -0.03099 L 0.01077 -0.071 C 0.02483 -0.08002 0.04584 -0.08487 0.06771 -0.08487 C 0.09271 -0.08487 0.11268 -0.08002 0.12674 -0.071 L 0.19375 -0.03099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270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26441 -0.00833 L -0.19739 0.03168 C -0.18333 0.0407 -0.16232 0.04556 -0.14045 0.04556 C -0.11545 0.04556 -0.09548 0.0407 -0.08142 0.03168 L -0.01441 -0.00833 " pathEditMode="relative" rAng="0" ptsTypes="FffFF">
                                      <p:cBhvr>
                                        <p:cTn id="16" dur="2000" spd="-100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23386 0.01041 L -0.16684 0.05042 C -0.15278 0.05944 -0.13177 0.0643 -0.1099 0.0643 C -0.0849 0.0643 -0.06493 0.05944 -0.05087 0.05042 L 0.01614 0.01041 " pathEditMode="relative" rAng="0" ptsTypes="FffFF">
                                      <p:cBhvr>
                                        <p:cTn id="18" dur="2000" spd="-100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4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2658 0.02267 L -0.19878 -0.01734 C -0.18472 -0.02636 -0.16371 -0.03122 -0.14184 -0.03122 C -0.11684 -0.03122 -0.09687 -0.02636 -0.08281 -0.01734 L -0.0158 0.02267 " pathEditMode="relative" rAng="0" ptsTypes="FffFF">
                                      <p:cBhvr>
                                        <p:cTn id="20" dur="2000" spd="-100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27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1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219 -0.003 L -0.32778 0.03701 C -0.30365 0.04603 -0.26771 0.05088 -0.23038 0.05088 C -0.18768 0.05088 -0.15347 0.04603 -0.12934 0.03701 L -0.01476 -0.003 " pathEditMode="relative" rAng="0" ptsTypes="FffFF">
                                      <p:cBhvr>
                                        <p:cTn id="27" dur="2000" spd="-100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72" y="26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103" grpId="0" animBg="1"/>
      <p:bldP spid="104" grpId="0" animBg="1"/>
      <p:bldP spid="105" grpId="0" animBg="1"/>
      <p:bldP spid="109" grpId="0" animBg="1"/>
      <p:bldP spid="110" grpId="0" animBg="1"/>
      <p:bldP spid="111" grpId="0" animBg="1"/>
      <p:bldP spid="112" grpId="0" animBg="1"/>
      <p:bldP spid="121" grpId="0" animBg="1"/>
      <p:bldP spid="124" grpId="0" animBg="1"/>
      <p:bldP spid="125" grpId="0"/>
      <p:bldP spid="1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/>
          <p:cNvGrpSpPr/>
          <p:nvPr/>
        </p:nvGrpSpPr>
        <p:grpSpPr>
          <a:xfrm>
            <a:off x="2522249" y="2851324"/>
            <a:ext cx="4106353" cy="499088"/>
            <a:chOff x="2248472" y="2451926"/>
            <a:chExt cx="4360608" cy="458155"/>
          </a:xfrm>
        </p:grpSpPr>
        <p:grpSp>
          <p:nvGrpSpPr>
            <p:cNvPr id="99" name="Group 35"/>
            <p:cNvGrpSpPr/>
            <p:nvPr/>
          </p:nvGrpSpPr>
          <p:grpSpPr>
            <a:xfrm>
              <a:off x="3393192" y="2451926"/>
              <a:ext cx="473677" cy="442202"/>
              <a:chOff x="3590925" y="3186113"/>
              <a:chExt cx="1000125" cy="1023937"/>
            </a:xfrm>
          </p:grpSpPr>
          <p:sp>
            <p:nvSpPr>
              <p:cNvPr id="121" name="Freeform 120"/>
              <p:cNvSpPr/>
              <p:nvPr/>
            </p:nvSpPr>
            <p:spPr>
              <a:xfrm>
                <a:off x="3590925" y="3186113"/>
                <a:ext cx="1000125" cy="1023937"/>
              </a:xfrm>
              <a:custGeom>
                <a:avLst/>
                <a:gdLst>
                  <a:gd name="connsiteX0" fmla="*/ 300037 w 2451099"/>
                  <a:gd name="connsiteY0" fmla="*/ 1957387 h 2179637"/>
                  <a:gd name="connsiteX1" fmla="*/ 328612 w 2451099"/>
                  <a:gd name="connsiteY1" fmla="*/ 900112 h 2179637"/>
                  <a:gd name="connsiteX2" fmla="*/ 471487 w 2451099"/>
                  <a:gd name="connsiteY2" fmla="*/ 804862 h 2179637"/>
                  <a:gd name="connsiteX3" fmla="*/ 585787 w 2451099"/>
                  <a:gd name="connsiteY3" fmla="*/ 157162 h 2179637"/>
                  <a:gd name="connsiteX4" fmla="*/ 747712 w 2451099"/>
                  <a:gd name="connsiteY4" fmla="*/ 204787 h 2179637"/>
                  <a:gd name="connsiteX5" fmla="*/ 747712 w 2451099"/>
                  <a:gd name="connsiteY5" fmla="*/ 862012 h 2179637"/>
                  <a:gd name="connsiteX6" fmla="*/ 947737 w 2451099"/>
                  <a:gd name="connsiteY6" fmla="*/ 890587 h 2179637"/>
                  <a:gd name="connsiteX7" fmla="*/ 985837 w 2451099"/>
                  <a:gd name="connsiteY7" fmla="*/ 147637 h 2179637"/>
                  <a:gd name="connsiteX8" fmla="*/ 1195387 w 2451099"/>
                  <a:gd name="connsiteY8" fmla="*/ 128587 h 2179637"/>
                  <a:gd name="connsiteX9" fmla="*/ 1195387 w 2451099"/>
                  <a:gd name="connsiteY9" fmla="*/ 919162 h 2179637"/>
                  <a:gd name="connsiteX10" fmla="*/ 1395412 w 2451099"/>
                  <a:gd name="connsiteY10" fmla="*/ 747712 h 2179637"/>
                  <a:gd name="connsiteX11" fmla="*/ 1366837 w 2451099"/>
                  <a:gd name="connsiteY11" fmla="*/ 147637 h 2179637"/>
                  <a:gd name="connsiteX12" fmla="*/ 1519237 w 2451099"/>
                  <a:gd name="connsiteY12" fmla="*/ 138112 h 2179637"/>
                  <a:gd name="connsiteX13" fmla="*/ 1538287 w 2451099"/>
                  <a:gd name="connsiteY13" fmla="*/ 871537 h 2179637"/>
                  <a:gd name="connsiteX14" fmla="*/ 1681162 w 2451099"/>
                  <a:gd name="connsiteY14" fmla="*/ 928687 h 2179637"/>
                  <a:gd name="connsiteX15" fmla="*/ 1709737 w 2451099"/>
                  <a:gd name="connsiteY15" fmla="*/ 138112 h 2179637"/>
                  <a:gd name="connsiteX16" fmla="*/ 1871662 w 2451099"/>
                  <a:gd name="connsiteY16" fmla="*/ 185737 h 2179637"/>
                  <a:gd name="connsiteX17" fmla="*/ 1852612 w 2451099"/>
                  <a:gd name="connsiteY17" fmla="*/ 919162 h 2179637"/>
                  <a:gd name="connsiteX18" fmla="*/ 2043112 w 2451099"/>
                  <a:gd name="connsiteY18" fmla="*/ 966787 h 2179637"/>
                  <a:gd name="connsiteX19" fmla="*/ 2090737 w 2451099"/>
                  <a:gd name="connsiteY19" fmla="*/ 166687 h 2179637"/>
                  <a:gd name="connsiteX20" fmla="*/ 2214562 w 2451099"/>
                  <a:gd name="connsiteY20" fmla="*/ 242887 h 2179637"/>
                  <a:gd name="connsiteX21" fmla="*/ 2138362 w 2451099"/>
                  <a:gd name="connsiteY21" fmla="*/ 966787 h 2179637"/>
                  <a:gd name="connsiteX22" fmla="*/ 2243137 w 2451099"/>
                  <a:gd name="connsiteY22" fmla="*/ 947737 h 2179637"/>
                  <a:gd name="connsiteX23" fmla="*/ 2243137 w 2451099"/>
                  <a:gd name="connsiteY23" fmla="*/ 1995487 h 2179637"/>
                  <a:gd name="connsiteX24" fmla="*/ 2128837 w 2451099"/>
                  <a:gd name="connsiteY24" fmla="*/ 2052637 h 2179637"/>
                  <a:gd name="connsiteX25" fmla="*/ 300037 w 2451099"/>
                  <a:gd name="connsiteY25" fmla="*/ 1957387 h 2179637"/>
                  <a:gd name="connsiteX0" fmla="*/ 322262 w 2473324"/>
                  <a:gd name="connsiteY0" fmla="*/ 1957387 h 2179637"/>
                  <a:gd name="connsiteX1" fmla="*/ 217487 w 2473324"/>
                  <a:gd name="connsiteY1" fmla="*/ 1814512 h 2179637"/>
                  <a:gd name="connsiteX2" fmla="*/ 350837 w 2473324"/>
                  <a:gd name="connsiteY2" fmla="*/ 900112 h 2179637"/>
                  <a:gd name="connsiteX3" fmla="*/ 493712 w 2473324"/>
                  <a:gd name="connsiteY3" fmla="*/ 804862 h 2179637"/>
                  <a:gd name="connsiteX4" fmla="*/ 608012 w 2473324"/>
                  <a:gd name="connsiteY4" fmla="*/ 157162 h 2179637"/>
                  <a:gd name="connsiteX5" fmla="*/ 769937 w 2473324"/>
                  <a:gd name="connsiteY5" fmla="*/ 204787 h 2179637"/>
                  <a:gd name="connsiteX6" fmla="*/ 769937 w 2473324"/>
                  <a:gd name="connsiteY6" fmla="*/ 862012 h 2179637"/>
                  <a:gd name="connsiteX7" fmla="*/ 969962 w 2473324"/>
                  <a:gd name="connsiteY7" fmla="*/ 890587 h 2179637"/>
                  <a:gd name="connsiteX8" fmla="*/ 1008062 w 2473324"/>
                  <a:gd name="connsiteY8" fmla="*/ 147637 h 2179637"/>
                  <a:gd name="connsiteX9" fmla="*/ 1217612 w 2473324"/>
                  <a:gd name="connsiteY9" fmla="*/ 128587 h 2179637"/>
                  <a:gd name="connsiteX10" fmla="*/ 1217612 w 2473324"/>
                  <a:gd name="connsiteY10" fmla="*/ 919162 h 2179637"/>
                  <a:gd name="connsiteX11" fmla="*/ 1417637 w 2473324"/>
                  <a:gd name="connsiteY11" fmla="*/ 747712 h 2179637"/>
                  <a:gd name="connsiteX12" fmla="*/ 1389062 w 2473324"/>
                  <a:gd name="connsiteY12" fmla="*/ 147637 h 2179637"/>
                  <a:gd name="connsiteX13" fmla="*/ 1541462 w 2473324"/>
                  <a:gd name="connsiteY13" fmla="*/ 138112 h 2179637"/>
                  <a:gd name="connsiteX14" fmla="*/ 1560512 w 2473324"/>
                  <a:gd name="connsiteY14" fmla="*/ 871537 h 2179637"/>
                  <a:gd name="connsiteX15" fmla="*/ 1703387 w 2473324"/>
                  <a:gd name="connsiteY15" fmla="*/ 928687 h 2179637"/>
                  <a:gd name="connsiteX16" fmla="*/ 1731962 w 2473324"/>
                  <a:gd name="connsiteY16" fmla="*/ 138112 h 2179637"/>
                  <a:gd name="connsiteX17" fmla="*/ 1893887 w 2473324"/>
                  <a:gd name="connsiteY17" fmla="*/ 185737 h 2179637"/>
                  <a:gd name="connsiteX18" fmla="*/ 1874837 w 2473324"/>
                  <a:gd name="connsiteY18" fmla="*/ 919162 h 2179637"/>
                  <a:gd name="connsiteX19" fmla="*/ 2065337 w 2473324"/>
                  <a:gd name="connsiteY19" fmla="*/ 966787 h 2179637"/>
                  <a:gd name="connsiteX20" fmla="*/ 2112962 w 2473324"/>
                  <a:gd name="connsiteY20" fmla="*/ 166687 h 2179637"/>
                  <a:gd name="connsiteX21" fmla="*/ 2236787 w 2473324"/>
                  <a:gd name="connsiteY21" fmla="*/ 242887 h 2179637"/>
                  <a:gd name="connsiteX22" fmla="*/ 2160587 w 2473324"/>
                  <a:gd name="connsiteY22" fmla="*/ 966787 h 2179637"/>
                  <a:gd name="connsiteX23" fmla="*/ 2265362 w 2473324"/>
                  <a:gd name="connsiteY23" fmla="*/ 947737 h 2179637"/>
                  <a:gd name="connsiteX24" fmla="*/ 2265362 w 2473324"/>
                  <a:gd name="connsiteY24" fmla="*/ 1995487 h 2179637"/>
                  <a:gd name="connsiteX25" fmla="*/ 2151062 w 2473324"/>
                  <a:gd name="connsiteY25" fmla="*/ 2052637 h 2179637"/>
                  <a:gd name="connsiteX26" fmla="*/ 322262 w 2473324"/>
                  <a:gd name="connsiteY26" fmla="*/ 1957387 h 2179637"/>
                  <a:gd name="connsiteX0" fmla="*/ 322262 w 2474912"/>
                  <a:gd name="connsiteY0" fmla="*/ 1957387 h 2070099"/>
                  <a:gd name="connsiteX1" fmla="*/ 217487 w 2474912"/>
                  <a:gd name="connsiteY1" fmla="*/ 1814512 h 2070099"/>
                  <a:gd name="connsiteX2" fmla="*/ 350837 w 2474912"/>
                  <a:gd name="connsiteY2" fmla="*/ 900112 h 2070099"/>
                  <a:gd name="connsiteX3" fmla="*/ 493712 w 2474912"/>
                  <a:gd name="connsiteY3" fmla="*/ 804862 h 2070099"/>
                  <a:gd name="connsiteX4" fmla="*/ 608012 w 2474912"/>
                  <a:gd name="connsiteY4" fmla="*/ 157162 h 2070099"/>
                  <a:gd name="connsiteX5" fmla="*/ 769937 w 2474912"/>
                  <a:gd name="connsiteY5" fmla="*/ 204787 h 2070099"/>
                  <a:gd name="connsiteX6" fmla="*/ 769937 w 2474912"/>
                  <a:gd name="connsiteY6" fmla="*/ 862012 h 2070099"/>
                  <a:gd name="connsiteX7" fmla="*/ 969962 w 2474912"/>
                  <a:gd name="connsiteY7" fmla="*/ 890587 h 2070099"/>
                  <a:gd name="connsiteX8" fmla="*/ 1008062 w 2474912"/>
                  <a:gd name="connsiteY8" fmla="*/ 147637 h 2070099"/>
                  <a:gd name="connsiteX9" fmla="*/ 1217612 w 2474912"/>
                  <a:gd name="connsiteY9" fmla="*/ 128587 h 2070099"/>
                  <a:gd name="connsiteX10" fmla="*/ 1217612 w 2474912"/>
                  <a:gd name="connsiteY10" fmla="*/ 919162 h 2070099"/>
                  <a:gd name="connsiteX11" fmla="*/ 1417637 w 2474912"/>
                  <a:gd name="connsiteY11" fmla="*/ 747712 h 2070099"/>
                  <a:gd name="connsiteX12" fmla="*/ 1389062 w 2474912"/>
                  <a:gd name="connsiteY12" fmla="*/ 147637 h 2070099"/>
                  <a:gd name="connsiteX13" fmla="*/ 1541462 w 2474912"/>
                  <a:gd name="connsiteY13" fmla="*/ 138112 h 2070099"/>
                  <a:gd name="connsiteX14" fmla="*/ 1560512 w 2474912"/>
                  <a:gd name="connsiteY14" fmla="*/ 871537 h 2070099"/>
                  <a:gd name="connsiteX15" fmla="*/ 1703387 w 2474912"/>
                  <a:gd name="connsiteY15" fmla="*/ 928687 h 2070099"/>
                  <a:gd name="connsiteX16" fmla="*/ 1731962 w 2474912"/>
                  <a:gd name="connsiteY16" fmla="*/ 138112 h 2070099"/>
                  <a:gd name="connsiteX17" fmla="*/ 1893887 w 2474912"/>
                  <a:gd name="connsiteY17" fmla="*/ 185737 h 2070099"/>
                  <a:gd name="connsiteX18" fmla="*/ 1874837 w 2474912"/>
                  <a:gd name="connsiteY18" fmla="*/ 919162 h 2070099"/>
                  <a:gd name="connsiteX19" fmla="*/ 2065337 w 2474912"/>
                  <a:gd name="connsiteY19" fmla="*/ 966787 h 2070099"/>
                  <a:gd name="connsiteX20" fmla="*/ 2112962 w 2474912"/>
                  <a:gd name="connsiteY20" fmla="*/ 166687 h 2070099"/>
                  <a:gd name="connsiteX21" fmla="*/ 2236787 w 2474912"/>
                  <a:gd name="connsiteY21" fmla="*/ 242887 h 2070099"/>
                  <a:gd name="connsiteX22" fmla="*/ 2160587 w 2474912"/>
                  <a:gd name="connsiteY22" fmla="*/ 966787 h 2070099"/>
                  <a:gd name="connsiteX23" fmla="*/ 2265362 w 2474912"/>
                  <a:gd name="connsiteY23" fmla="*/ 947737 h 2070099"/>
                  <a:gd name="connsiteX24" fmla="*/ 2265362 w 2474912"/>
                  <a:gd name="connsiteY24" fmla="*/ 1852612 h 2070099"/>
                  <a:gd name="connsiteX25" fmla="*/ 2151062 w 2474912"/>
                  <a:gd name="connsiteY25" fmla="*/ 2052637 h 2070099"/>
                  <a:gd name="connsiteX26" fmla="*/ 322262 w 2474912"/>
                  <a:gd name="connsiteY26" fmla="*/ 1957387 h 2070099"/>
                  <a:gd name="connsiteX0" fmla="*/ 323850 w 2486025"/>
                  <a:gd name="connsiteY0" fmla="*/ 1957387 h 2027237"/>
                  <a:gd name="connsiteX1" fmla="*/ 219075 w 2486025"/>
                  <a:gd name="connsiteY1" fmla="*/ 1814512 h 2027237"/>
                  <a:gd name="connsiteX2" fmla="*/ 352425 w 2486025"/>
                  <a:gd name="connsiteY2" fmla="*/ 900112 h 2027237"/>
                  <a:gd name="connsiteX3" fmla="*/ 495300 w 2486025"/>
                  <a:gd name="connsiteY3" fmla="*/ 804862 h 2027237"/>
                  <a:gd name="connsiteX4" fmla="*/ 609600 w 2486025"/>
                  <a:gd name="connsiteY4" fmla="*/ 157162 h 2027237"/>
                  <a:gd name="connsiteX5" fmla="*/ 771525 w 2486025"/>
                  <a:gd name="connsiteY5" fmla="*/ 204787 h 2027237"/>
                  <a:gd name="connsiteX6" fmla="*/ 771525 w 2486025"/>
                  <a:gd name="connsiteY6" fmla="*/ 862012 h 2027237"/>
                  <a:gd name="connsiteX7" fmla="*/ 971550 w 2486025"/>
                  <a:gd name="connsiteY7" fmla="*/ 890587 h 2027237"/>
                  <a:gd name="connsiteX8" fmla="*/ 1009650 w 2486025"/>
                  <a:gd name="connsiteY8" fmla="*/ 147637 h 2027237"/>
                  <a:gd name="connsiteX9" fmla="*/ 1219200 w 2486025"/>
                  <a:gd name="connsiteY9" fmla="*/ 128587 h 2027237"/>
                  <a:gd name="connsiteX10" fmla="*/ 1219200 w 2486025"/>
                  <a:gd name="connsiteY10" fmla="*/ 919162 h 2027237"/>
                  <a:gd name="connsiteX11" fmla="*/ 1419225 w 2486025"/>
                  <a:gd name="connsiteY11" fmla="*/ 747712 h 2027237"/>
                  <a:gd name="connsiteX12" fmla="*/ 1390650 w 2486025"/>
                  <a:gd name="connsiteY12" fmla="*/ 147637 h 2027237"/>
                  <a:gd name="connsiteX13" fmla="*/ 1543050 w 2486025"/>
                  <a:gd name="connsiteY13" fmla="*/ 138112 h 2027237"/>
                  <a:gd name="connsiteX14" fmla="*/ 1562100 w 2486025"/>
                  <a:gd name="connsiteY14" fmla="*/ 871537 h 2027237"/>
                  <a:gd name="connsiteX15" fmla="*/ 1704975 w 2486025"/>
                  <a:gd name="connsiteY15" fmla="*/ 928687 h 2027237"/>
                  <a:gd name="connsiteX16" fmla="*/ 1733550 w 2486025"/>
                  <a:gd name="connsiteY16" fmla="*/ 138112 h 2027237"/>
                  <a:gd name="connsiteX17" fmla="*/ 1895475 w 2486025"/>
                  <a:gd name="connsiteY17" fmla="*/ 185737 h 2027237"/>
                  <a:gd name="connsiteX18" fmla="*/ 1876425 w 2486025"/>
                  <a:gd name="connsiteY18" fmla="*/ 919162 h 2027237"/>
                  <a:gd name="connsiteX19" fmla="*/ 2066925 w 2486025"/>
                  <a:gd name="connsiteY19" fmla="*/ 966787 h 2027237"/>
                  <a:gd name="connsiteX20" fmla="*/ 2114550 w 2486025"/>
                  <a:gd name="connsiteY20" fmla="*/ 166687 h 2027237"/>
                  <a:gd name="connsiteX21" fmla="*/ 2238375 w 2486025"/>
                  <a:gd name="connsiteY21" fmla="*/ 242887 h 2027237"/>
                  <a:gd name="connsiteX22" fmla="*/ 2162175 w 2486025"/>
                  <a:gd name="connsiteY22" fmla="*/ 966787 h 2027237"/>
                  <a:gd name="connsiteX23" fmla="*/ 2266950 w 2486025"/>
                  <a:gd name="connsiteY23" fmla="*/ 947737 h 2027237"/>
                  <a:gd name="connsiteX24" fmla="*/ 2266950 w 2486025"/>
                  <a:gd name="connsiteY24" fmla="*/ 1852612 h 2027237"/>
                  <a:gd name="connsiteX25" fmla="*/ 2162175 w 2486025"/>
                  <a:gd name="connsiteY25" fmla="*/ 1995487 h 2027237"/>
                  <a:gd name="connsiteX26" fmla="*/ 323850 w 2486025"/>
                  <a:gd name="connsiteY26" fmla="*/ 1957387 h 2027237"/>
                  <a:gd name="connsiteX0" fmla="*/ 323850 w 2295525"/>
                  <a:gd name="connsiteY0" fmla="*/ 1957387 h 2027237"/>
                  <a:gd name="connsiteX1" fmla="*/ 219075 w 2295525"/>
                  <a:gd name="connsiteY1" fmla="*/ 1814512 h 2027237"/>
                  <a:gd name="connsiteX2" fmla="*/ 352425 w 2295525"/>
                  <a:gd name="connsiteY2" fmla="*/ 900112 h 2027237"/>
                  <a:gd name="connsiteX3" fmla="*/ 495300 w 2295525"/>
                  <a:gd name="connsiteY3" fmla="*/ 804862 h 2027237"/>
                  <a:gd name="connsiteX4" fmla="*/ 609600 w 2295525"/>
                  <a:gd name="connsiteY4" fmla="*/ 157162 h 2027237"/>
                  <a:gd name="connsiteX5" fmla="*/ 771525 w 2295525"/>
                  <a:gd name="connsiteY5" fmla="*/ 204787 h 2027237"/>
                  <a:gd name="connsiteX6" fmla="*/ 771525 w 2295525"/>
                  <a:gd name="connsiteY6" fmla="*/ 862012 h 2027237"/>
                  <a:gd name="connsiteX7" fmla="*/ 971550 w 2295525"/>
                  <a:gd name="connsiteY7" fmla="*/ 890587 h 2027237"/>
                  <a:gd name="connsiteX8" fmla="*/ 1009650 w 2295525"/>
                  <a:gd name="connsiteY8" fmla="*/ 147637 h 2027237"/>
                  <a:gd name="connsiteX9" fmla="*/ 1219200 w 2295525"/>
                  <a:gd name="connsiteY9" fmla="*/ 128587 h 2027237"/>
                  <a:gd name="connsiteX10" fmla="*/ 1219200 w 2295525"/>
                  <a:gd name="connsiteY10" fmla="*/ 919162 h 2027237"/>
                  <a:gd name="connsiteX11" fmla="*/ 1419225 w 2295525"/>
                  <a:gd name="connsiteY11" fmla="*/ 747712 h 2027237"/>
                  <a:gd name="connsiteX12" fmla="*/ 1390650 w 2295525"/>
                  <a:gd name="connsiteY12" fmla="*/ 147637 h 2027237"/>
                  <a:gd name="connsiteX13" fmla="*/ 1543050 w 2295525"/>
                  <a:gd name="connsiteY13" fmla="*/ 138112 h 2027237"/>
                  <a:gd name="connsiteX14" fmla="*/ 1562100 w 2295525"/>
                  <a:gd name="connsiteY14" fmla="*/ 871537 h 2027237"/>
                  <a:gd name="connsiteX15" fmla="*/ 1704975 w 2295525"/>
                  <a:gd name="connsiteY15" fmla="*/ 928687 h 2027237"/>
                  <a:gd name="connsiteX16" fmla="*/ 1733550 w 2295525"/>
                  <a:gd name="connsiteY16" fmla="*/ 138112 h 2027237"/>
                  <a:gd name="connsiteX17" fmla="*/ 1895475 w 2295525"/>
                  <a:gd name="connsiteY17" fmla="*/ 185737 h 2027237"/>
                  <a:gd name="connsiteX18" fmla="*/ 1876425 w 2295525"/>
                  <a:gd name="connsiteY18" fmla="*/ 919162 h 2027237"/>
                  <a:gd name="connsiteX19" fmla="*/ 2066925 w 2295525"/>
                  <a:gd name="connsiteY19" fmla="*/ 966787 h 2027237"/>
                  <a:gd name="connsiteX20" fmla="*/ 2114550 w 2295525"/>
                  <a:gd name="connsiteY20" fmla="*/ 166687 h 2027237"/>
                  <a:gd name="connsiteX21" fmla="*/ 2238375 w 2295525"/>
                  <a:gd name="connsiteY21" fmla="*/ 242887 h 2027237"/>
                  <a:gd name="connsiteX22" fmla="*/ 2162175 w 2295525"/>
                  <a:gd name="connsiteY22" fmla="*/ 966787 h 2027237"/>
                  <a:gd name="connsiteX23" fmla="*/ 2266950 w 2295525"/>
                  <a:gd name="connsiteY23" fmla="*/ 947737 h 2027237"/>
                  <a:gd name="connsiteX24" fmla="*/ 2266950 w 2295525"/>
                  <a:gd name="connsiteY24" fmla="*/ 1852612 h 2027237"/>
                  <a:gd name="connsiteX25" fmla="*/ 2162175 w 2295525"/>
                  <a:gd name="connsiteY25" fmla="*/ 1995487 h 2027237"/>
                  <a:gd name="connsiteX26" fmla="*/ 323850 w 2295525"/>
                  <a:gd name="connsiteY26" fmla="*/ 1957387 h 2027237"/>
                  <a:gd name="connsiteX0" fmla="*/ 323850 w 2371725"/>
                  <a:gd name="connsiteY0" fmla="*/ 1957387 h 2027237"/>
                  <a:gd name="connsiteX1" fmla="*/ 219075 w 2371725"/>
                  <a:gd name="connsiteY1" fmla="*/ 1814512 h 2027237"/>
                  <a:gd name="connsiteX2" fmla="*/ 352425 w 2371725"/>
                  <a:gd name="connsiteY2" fmla="*/ 900112 h 2027237"/>
                  <a:gd name="connsiteX3" fmla="*/ 495300 w 2371725"/>
                  <a:gd name="connsiteY3" fmla="*/ 804862 h 2027237"/>
                  <a:gd name="connsiteX4" fmla="*/ 609600 w 2371725"/>
                  <a:gd name="connsiteY4" fmla="*/ 157162 h 2027237"/>
                  <a:gd name="connsiteX5" fmla="*/ 771525 w 2371725"/>
                  <a:gd name="connsiteY5" fmla="*/ 204787 h 2027237"/>
                  <a:gd name="connsiteX6" fmla="*/ 771525 w 2371725"/>
                  <a:gd name="connsiteY6" fmla="*/ 862012 h 2027237"/>
                  <a:gd name="connsiteX7" fmla="*/ 971550 w 2371725"/>
                  <a:gd name="connsiteY7" fmla="*/ 890587 h 2027237"/>
                  <a:gd name="connsiteX8" fmla="*/ 1009650 w 2371725"/>
                  <a:gd name="connsiteY8" fmla="*/ 147637 h 2027237"/>
                  <a:gd name="connsiteX9" fmla="*/ 1219200 w 2371725"/>
                  <a:gd name="connsiteY9" fmla="*/ 128587 h 2027237"/>
                  <a:gd name="connsiteX10" fmla="*/ 1219200 w 2371725"/>
                  <a:gd name="connsiteY10" fmla="*/ 919162 h 2027237"/>
                  <a:gd name="connsiteX11" fmla="*/ 1419225 w 2371725"/>
                  <a:gd name="connsiteY11" fmla="*/ 747712 h 2027237"/>
                  <a:gd name="connsiteX12" fmla="*/ 1390650 w 2371725"/>
                  <a:gd name="connsiteY12" fmla="*/ 147637 h 2027237"/>
                  <a:gd name="connsiteX13" fmla="*/ 1543050 w 2371725"/>
                  <a:gd name="connsiteY13" fmla="*/ 138112 h 2027237"/>
                  <a:gd name="connsiteX14" fmla="*/ 1562100 w 2371725"/>
                  <a:gd name="connsiteY14" fmla="*/ 871537 h 2027237"/>
                  <a:gd name="connsiteX15" fmla="*/ 1704975 w 2371725"/>
                  <a:gd name="connsiteY15" fmla="*/ 928687 h 2027237"/>
                  <a:gd name="connsiteX16" fmla="*/ 1733550 w 2371725"/>
                  <a:gd name="connsiteY16" fmla="*/ 138112 h 2027237"/>
                  <a:gd name="connsiteX17" fmla="*/ 1895475 w 2371725"/>
                  <a:gd name="connsiteY17" fmla="*/ 185737 h 2027237"/>
                  <a:gd name="connsiteX18" fmla="*/ 1876425 w 2371725"/>
                  <a:gd name="connsiteY18" fmla="*/ 919162 h 2027237"/>
                  <a:gd name="connsiteX19" fmla="*/ 2066925 w 2371725"/>
                  <a:gd name="connsiteY19" fmla="*/ 966787 h 2027237"/>
                  <a:gd name="connsiteX20" fmla="*/ 2114550 w 2371725"/>
                  <a:gd name="connsiteY20" fmla="*/ 166687 h 2027237"/>
                  <a:gd name="connsiteX21" fmla="*/ 2238375 w 2371725"/>
                  <a:gd name="connsiteY21" fmla="*/ 242887 h 2027237"/>
                  <a:gd name="connsiteX22" fmla="*/ 2162175 w 2371725"/>
                  <a:gd name="connsiteY22" fmla="*/ 966787 h 2027237"/>
                  <a:gd name="connsiteX23" fmla="*/ 2266950 w 2371725"/>
                  <a:gd name="connsiteY23" fmla="*/ 947737 h 2027237"/>
                  <a:gd name="connsiteX24" fmla="*/ 2266950 w 2371725"/>
                  <a:gd name="connsiteY24" fmla="*/ 1852612 h 2027237"/>
                  <a:gd name="connsiteX25" fmla="*/ 2162175 w 2371725"/>
                  <a:gd name="connsiteY25" fmla="*/ 1995487 h 2027237"/>
                  <a:gd name="connsiteX26" fmla="*/ 323850 w 2371725"/>
                  <a:gd name="connsiteY26" fmla="*/ 1957387 h 2027237"/>
                  <a:gd name="connsiteX0" fmla="*/ 388938 w 2189163"/>
                  <a:gd name="connsiteY0" fmla="*/ 1966912 h 2027237"/>
                  <a:gd name="connsiteX1" fmla="*/ 36513 w 2189163"/>
                  <a:gd name="connsiteY1" fmla="*/ 1814512 h 2027237"/>
                  <a:gd name="connsiteX2" fmla="*/ 169863 w 2189163"/>
                  <a:gd name="connsiteY2" fmla="*/ 900112 h 2027237"/>
                  <a:gd name="connsiteX3" fmla="*/ 312738 w 2189163"/>
                  <a:gd name="connsiteY3" fmla="*/ 804862 h 2027237"/>
                  <a:gd name="connsiteX4" fmla="*/ 427038 w 2189163"/>
                  <a:gd name="connsiteY4" fmla="*/ 157162 h 2027237"/>
                  <a:gd name="connsiteX5" fmla="*/ 588963 w 2189163"/>
                  <a:gd name="connsiteY5" fmla="*/ 204787 h 2027237"/>
                  <a:gd name="connsiteX6" fmla="*/ 588963 w 2189163"/>
                  <a:gd name="connsiteY6" fmla="*/ 862012 h 2027237"/>
                  <a:gd name="connsiteX7" fmla="*/ 788988 w 2189163"/>
                  <a:gd name="connsiteY7" fmla="*/ 890587 h 2027237"/>
                  <a:gd name="connsiteX8" fmla="*/ 827088 w 2189163"/>
                  <a:gd name="connsiteY8" fmla="*/ 147637 h 2027237"/>
                  <a:gd name="connsiteX9" fmla="*/ 1036638 w 2189163"/>
                  <a:gd name="connsiteY9" fmla="*/ 128587 h 2027237"/>
                  <a:gd name="connsiteX10" fmla="*/ 1036638 w 2189163"/>
                  <a:gd name="connsiteY10" fmla="*/ 919162 h 2027237"/>
                  <a:gd name="connsiteX11" fmla="*/ 1236663 w 2189163"/>
                  <a:gd name="connsiteY11" fmla="*/ 747712 h 2027237"/>
                  <a:gd name="connsiteX12" fmla="*/ 1208088 w 2189163"/>
                  <a:gd name="connsiteY12" fmla="*/ 147637 h 2027237"/>
                  <a:gd name="connsiteX13" fmla="*/ 1360488 w 2189163"/>
                  <a:gd name="connsiteY13" fmla="*/ 138112 h 2027237"/>
                  <a:gd name="connsiteX14" fmla="*/ 1379538 w 2189163"/>
                  <a:gd name="connsiteY14" fmla="*/ 871537 h 2027237"/>
                  <a:gd name="connsiteX15" fmla="*/ 1522413 w 2189163"/>
                  <a:gd name="connsiteY15" fmla="*/ 928687 h 2027237"/>
                  <a:gd name="connsiteX16" fmla="*/ 1550988 w 2189163"/>
                  <a:gd name="connsiteY16" fmla="*/ 138112 h 2027237"/>
                  <a:gd name="connsiteX17" fmla="*/ 1712913 w 2189163"/>
                  <a:gd name="connsiteY17" fmla="*/ 185737 h 2027237"/>
                  <a:gd name="connsiteX18" fmla="*/ 1693863 w 2189163"/>
                  <a:gd name="connsiteY18" fmla="*/ 919162 h 2027237"/>
                  <a:gd name="connsiteX19" fmla="*/ 1884363 w 2189163"/>
                  <a:gd name="connsiteY19" fmla="*/ 966787 h 2027237"/>
                  <a:gd name="connsiteX20" fmla="*/ 1931988 w 2189163"/>
                  <a:gd name="connsiteY20" fmla="*/ 166687 h 2027237"/>
                  <a:gd name="connsiteX21" fmla="*/ 2055813 w 2189163"/>
                  <a:gd name="connsiteY21" fmla="*/ 242887 h 2027237"/>
                  <a:gd name="connsiteX22" fmla="*/ 1979613 w 2189163"/>
                  <a:gd name="connsiteY22" fmla="*/ 966787 h 2027237"/>
                  <a:gd name="connsiteX23" fmla="*/ 2084388 w 2189163"/>
                  <a:gd name="connsiteY23" fmla="*/ 947737 h 2027237"/>
                  <a:gd name="connsiteX24" fmla="*/ 2084388 w 2189163"/>
                  <a:gd name="connsiteY24" fmla="*/ 1852612 h 2027237"/>
                  <a:gd name="connsiteX25" fmla="*/ 1979613 w 2189163"/>
                  <a:gd name="connsiteY25" fmla="*/ 1995487 h 2027237"/>
                  <a:gd name="connsiteX26" fmla="*/ 388938 w 2189163"/>
                  <a:gd name="connsiteY26" fmla="*/ 1966912 h 2027237"/>
                  <a:gd name="connsiteX0" fmla="*/ 388938 w 2189163"/>
                  <a:gd name="connsiteY0" fmla="*/ 1966912 h 2027237"/>
                  <a:gd name="connsiteX1" fmla="*/ 36513 w 2189163"/>
                  <a:gd name="connsiteY1" fmla="*/ 1814512 h 2027237"/>
                  <a:gd name="connsiteX2" fmla="*/ 169863 w 2189163"/>
                  <a:gd name="connsiteY2" fmla="*/ 900112 h 2027237"/>
                  <a:gd name="connsiteX3" fmla="*/ 312738 w 2189163"/>
                  <a:gd name="connsiteY3" fmla="*/ 804862 h 2027237"/>
                  <a:gd name="connsiteX4" fmla="*/ 427038 w 2189163"/>
                  <a:gd name="connsiteY4" fmla="*/ 157162 h 2027237"/>
                  <a:gd name="connsiteX5" fmla="*/ 588963 w 2189163"/>
                  <a:gd name="connsiteY5" fmla="*/ 204787 h 2027237"/>
                  <a:gd name="connsiteX6" fmla="*/ 588963 w 2189163"/>
                  <a:gd name="connsiteY6" fmla="*/ 862012 h 2027237"/>
                  <a:gd name="connsiteX7" fmla="*/ 788988 w 2189163"/>
                  <a:gd name="connsiteY7" fmla="*/ 890587 h 2027237"/>
                  <a:gd name="connsiteX8" fmla="*/ 827088 w 2189163"/>
                  <a:gd name="connsiteY8" fmla="*/ 147637 h 2027237"/>
                  <a:gd name="connsiteX9" fmla="*/ 1036638 w 2189163"/>
                  <a:gd name="connsiteY9" fmla="*/ 128587 h 2027237"/>
                  <a:gd name="connsiteX10" fmla="*/ 1036638 w 2189163"/>
                  <a:gd name="connsiteY10" fmla="*/ 919162 h 2027237"/>
                  <a:gd name="connsiteX11" fmla="*/ 1236663 w 2189163"/>
                  <a:gd name="connsiteY11" fmla="*/ 747712 h 2027237"/>
                  <a:gd name="connsiteX12" fmla="*/ 1208088 w 2189163"/>
                  <a:gd name="connsiteY12" fmla="*/ 147637 h 2027237"/>
                  <a:gd name="connsiteX13" fmla="*/ 1360488 w 2189163"/>
                  <a:gd name="connsiteY13" fmla="*/ 138112 h 2027237"/>
                  <a:gd name="connsiteX14" fmla="*/ 1379538 w 2189163"/>
                  <a:gd name="connsiteY14" fmla="*/ 871537 h 2027237"/>
                  <a:gd name="connsiteX15" fmla="*/ 1522413 w 2189163"/>
                  <a:gd name="connsiteY15" fmla="*/ 928687 h 2027237"/>
                  <a:gd name="connsiteX16" fmla="*/ 1550988 w 2189163"/>
                  <a:gd name="connsiteY16" fmla="*/ 138112 h 2027237"/>
                  <a:gd name="connsiteX17" fmla="*/ 1712913 w 2189163"/>
                  <a:gd name="connsiteY17" fmla="*/ 185737 h 2027237"/>
                  <a:gd name="connsiteX18" fmla="*/ 1693863 w 2189163"/>
                  <a:gd name="connsiteY18" fmla="*/ 919162 h 2027237"/>
                  <a:gd name="connsiteX19" fmla="*/ 1884363 w 2189163"/>
                  <a:gd name="connsiteY19" fmla="*/ 966787 h 2027237"/>
                  <a:gd name="connsiteX20" fmla="*/ 1931988 w 2189163"/>
                  <a:gd name="connsiteY20" fmla="*/ 166687 h 2027237"/>
                  <a:gd name="connsiteX21" fmla="*/ 2055813 w 2189163"/>
                  <a:gd name="connsiteY21" fmla="*/ 242887 h 2027237"/>
                  <a:gd name="connsiteX22" fmla="*/ 1979613 w 2189163"/>
                  <a:gd name="connsiteY22" fmla="*/ 966787 h 2027237"/>
                  <a:gd name="connsiteX23" fmla="*/ 2084388 w 2189163"/>
                  <a:gd name="connsiteY23" fmla="*/ 947737 h 2027237"/>
                  <a:gd name="connsiteX24" fmla="*/ 2084388 w 2189163"/>
                  <a:gd name="connsiteY24" fmla="*/ 1852612 h 2027237"/>
                  <a:gd name="connsiteX25" fmla="*/ 1979613 w 2189163"/>
                  <a:gd name="connsiteY25" fmla="*/ 1995487 h 2027237"/>
                  <a:gd name="connsiteX26" fmla="*/ 388938 w 2189163"/>
                  <a:gd name="connsiteY26" fmla="*/ 1966912 h 2027237"/>
                  <a:gd name="connsiteX0" fmla="*/ 388938 w 2189163"/>
                  <a:gd name="connsiteY0" fmla="*/ 1966912 h 2027237"/>
                  <a:gd name="connsiteX1" fmla="*/ 36513 w 2189163"/>
                  <a:gd name="connsiteY1" fmla="*/ 1814512 h 2027237"/>
                  <a:gd name="connsiteX2" fmla="*/ 169863 w 2189163"/>
                  <a:gd name="connsiteY2" fmla="*/ 900112 h 2027237"/>
                  <a:gd name="connsiteX3" fmla="*/ 312738 w 2189163"/>
                  <a:gd name="connsiteY3" fmla="*/ 804862 h 2027237"/>
                  <a:gd name="connsiteX4" fmla="*/ 427038 w 2189163"/>
                  <a:gd name="connsiteY4" fmla="*/ 157162 h 2027237"/>
                  <a:gd name="connsiteX5" fmla="*/ 588963 w 2189163"/>
                  <a:gd name="connsiteY5" fmla="*/ 204787 h 2027237"/>
                  <a:gd name="connsiteX6" fmla="*/ 588963 w 2189163"/>
                  <a:gd name="connsiteY6" fmla="*/ 862012 h 2027237"/>
                  <a:gd name="connsiteX7" fmla="*/ 788988 w 2189163"/>
                  <a:gd name="connsiteY7" fmla="*/ 890587 h 2027237"/>
                  <a:gd name="connsiteX8" fmla="*/ 827088 w 2189163"/>
                  <a:gd name="connsiteY8" fmla="*/ 147637 h 2027237"/>
                  <a:gd name="connsiteX9" fmla="*/ 1036638 w 2189163"/>
                  <a:gd name="connsiteY9" fmla="*/ 128587 h 2027237"/>
                  <a:gd name="connsiteX10" fmla="*/ 1036638 w 2189163"/>
                  <a:gd name="connsiteY10" fmla="*/ 919162 h 2027237"/>
                  <a:gd name="connsiteX11" fmla="*/ 1236663 w 2189163"/>
                  <a:gd name="connsiteY11" fmla="*/ 747712 h 2027237"/>
                  <a:gd name="connsiteX12" fmla="*/ 1208088 w 2189163"/>
                  <a:gd name="connsiteY12" fmla="*/ 147637 h 2027237"/>
                  <a:gd name="connsiteX13" fmla="*/ 1360488 w 2189163"/>
                  <a:gd name="connsiteY13" fmla="*/ 138112 h 2027237"/>
                  <a:gd name="connsiteX14" fmla="*/ 1379538 w 2189163"/>
                  <a:gd name="connsiteY14" fmla="*/ 871537 h 2027237"/>
                  <a:gd name="connsiteX15" fmla="*/ 1522413 w 2189163"/>
                  <a:gd name="connsiteY15" fmla="*/ 928687 h 2027237"/>
                  <a:gd name="connsiteX16" fmla="*/ 1550988 w 2189163"/>
                  <a:gd name="connsiteY16" fmla="*/ 138112 h 2027237"/>
                  <a:gd name="connsiteX17" fmla="*/ 1712913 w 2189163"/>
                  <a:gd name="connsiteY17" fmla="*/ 185737 h 2027237"/>
                  <a:gd name="connsiteX18" fmla="*/ 1693863 w 2189163"/>
                  <a:gd name="connsiteY18" fmla="*/ 919162 h 2027237"/>
                  <a:gd name="connsiteX19" fmla="*/ 1884363 w 2189163"/>
                  <a:gd name="connsiteY19" fmla="*/ 966787 h 2027237"/>
                  <a:gd name="connsiteX20" fmla="*/ 1931988 w 2189163"/>
                  <a:gd name="connsiteY20" fmla="*/ 166687 h 2027237"/>
                  <a:gd name="connsiteX21" fmla="*/ 2055813 w 2189163"/>
                  <a:gd name="connsiteY21" fmla="*/ 242887 h 2027237"/>
                  <a:gd name="connsiteX22" fmla="*/ 1979613 w 2189163"/>
                  <a:gd name="connsiteY22" fmla="*/ 966787 h 2027237"/>
                  <a:gd name="connsiteX23" fmla="*/ 2084388 w 2189163"/>
                  <a:gd name="connsiteY23" fmla="*/ 947737 h 2027237"/>
                  <a:gd name="connsiteX24" fmla="*/ 2084388 w 2189163"/>
                  <a:gd name="connsiteY24" fmla="*/ 1852612 h 2027237"/>
                  <a:gd name="connsiteX25" fmla="*/ 1979613 w 2189163"/>
                  <a:gd name="connsiteY25" fmla="*/ 1995487 h 2027237"/>
                  <a:gd name="connsiteX26" fmla="*/ 388938 w 2189163"/>
                  <a:gd name="connsiteY26" fmla="*/ 1966912 h 2027237"/>
                  <a:gd name="connsiteX0" fmla="*/ 293688 w 2093913"/>
                  <a:gd name="connsiteY0" fmla="*/ 1966912 h 2027237"/>
                  <a:gd name="connsiteX1" fmla="*/ 36513 w 2093913"/>
                  <a:gd name="connsiteY1" fmla="*/ 1766887 h 2027237"/>
                  <a:gd name="connsiteX2" fmla="*/ 74613 w 2093913"/>
                  <a:gd name="connsiteY2" fmla="*/ 900112 h 2027237"/>
                  <a:gd name="connsiteX3" fmla="*/ 217488 w 2093913"/>
                  <a:gd name="connsiteY3" fmla="*/ 804862 h 2027237"/>
                  <a:gd name="connsiteX4" fmla="*/ 331788 w 2093913"/>
                  <a:gd name="connsiteY4" fmla="*/ 157162 h 2027237"/>
                  <a:gd name="connsiteX5" fmla="*/ 493713 w 2093913"/>
                  <a:gd name="connsiteY5" fmla="*/ 204787 h 2027237"/>
                  <a:gd name="connsiteX6" fmla="*/ 493713 w 2093913"/>
                  <a:gd name="connsiteY6" fmla="*/ 862012 h 2027237"/>
                  <a:gd name="connsiteX7" fmla="*/ 693738 w 2093913"/>
                  <a:gd name="connsiteY7" fmla="*/ 890587 h 2027237"/>
                  <a:gd name="connsiteX8" fmla="*/ 731838 w 2093913"/>
                  <a:gd name="connsiteY8" fmla="*/ 147637 h 2027237"/>
                  <a:gd name="connsiteX9" fmla="*/ 941388 w 2093913"/>
                  <a:gd name="connsiteY9" fmla="*/ 128587 h 2027237"/>
                  <a:gd name="connsiteX10" fmla="*/ 941388 w 2093913"/>
                  <a:gd name="connsiteY10" fmla="*/ 919162 h 2027237"/>
                  <a:gd name="connsiteX11" fmla="*/ 1141413 w 2093913"/>
                  <a:gd name="connsiteY11" fmla="*/ 747712 h 2027237"/>
                  <a:gd name="connsiteX12" fmla="*/ 1112838 w 2093913"/>
                  <a:gd name="connsiteY12" fmla="*/ 147637 h 2027237"/>
                  <a:gd name="connsiteX13" fmla="*/ 1265238 w 2093913"/>
                  <a:gd name="connsiteY13" fmla="*/ 138112 h 2027237"/>
                  <a:gd name="connsiteX14" fmla="*/ 1284288 w 2093913"/>
                  <a:gd name="connsiteY14" fmla="*/ 871537 h 2027237"/>
                  <a:gd name="connsiteX15" fmla="*/ 1427163 w 2093913"/>
                  <a:gd name="connsiteY15" fmla="*/ 928687 h 2027237"/>
                  <a:gd name="connsiteX16" fmla="*/ 1455738 w 2093913"/>
                  <a:gd name="connsiteY16" fmla="*/ 138112 h 2027237"/>
                  <a:gd name="connsiteX17" fmla="*/ 1617663 w 2093913"/>
                  <a:gd name="connsiteY17" fmla="*/ 185737 h 2027237"/>
                  <a:gd name="connsiteX18" fmla="*/ 1598613 w 2093913"/>
                  <a:gd name="connsiteY18" fmla="*/ 919162 h 2027237"/>
                  <a:gd name="connsiteX19" fmla="*/ 1789113 w 2093913"/>
                  <a:gd name="connsiteY19" fmla="*/ 966787 h 2027237"/>
                  <a:gd name="connsiteX20" fmla="*/ 1836738 w 2093913"/>
                  <a:gd name="connsiteY20" fmla="*/ 166687 h 2027237"/>
                  <a:gd name="connsiteX21" fmla="*/ 1960563 w 2093913"/>
                  <a:gd name="connsiteY21" fmla="*/ 242887 h 2027237"/>
                  <a:gd name="connsiteX22" fmla="*/ 1884363 w 2093913"/>
                  <a:gd name="connsiteY22" fmla="*/ 966787 h 2027237"/>
                  <a:gd name="connsiteX23" fmla="*/ 1989138 w 2093913"/>
                  <a:gd name="connsiteY23" fmla="*/ 947737 h 2027237"/>
                  <a:gd name="connsiteX24" fmla="*/ 1989138 w 2093913"/>
                  <a:gd name="connsiteY24" fmla="*/ 1852612 h 2027237"/>
                  <a:gd name="connsiteX25" fmla="*/ 1884363 w 2093913"/>
                  <a:gd name="connsiteY25" fmla="*/ 1995487 h 2027237"/>
                  <a:gd name="connsiteX26" fmla="*/ 293688 w 2093913"/>
                  <a:gd name="connsiteY26" fmla="*/ 1966912 h 2027237"/>
                  <a:gd name="connsiteX0" fmla="*/ 293688 w 2093913"/>
                  <a:gd name="connsiteY0" fmla="*/ 1966912 h 2027237"/>
                  <a:gd name="connsiteX1" fmla="*/ 36513 w 2093913"/>
                  <a:gd name="connsiteY1" fmla="*/ 1766887 h 2027237"/>
                  <a:gd name="connsiteX2" fmla="*/ 74613 w 2093913"/>
                  <a:gd name="connsiteY2" fmla="*/ 900112 h 2027237"/>
                  <a:gd name="connsiteX3" fmla="*/ 217488 w 2093913"/>
                  <a:gd name="connsiteY3" fmla="*/ 804862 h 2027237"/>
                  <a:gd name="connsiteX4" fmla="*/ 331788 w 2093913"/>
                  <a:gd name="connsiteY4" fmla="*/ 157162 h 2027237"/>
                  <a:gd name="connsiteX5" fmla="*/ 493712 w 2093913"/>
                  <a:gd name="connsiteY5" fmla="*/ 487658 h 2027237"/>
                  <a:gd name="connsiteX6" fmla="*/ 493713 w 2093913"/>
                  <a:gd name="connsiteY6" fmla="*/ 862012 h 2027237"/>
                  <a:gd name="connsiteX7" fmla="*/ 693738 w 2093913"/>
                  <a:gd name="connsiteY7" fmla="*/ 890587 h 2027237"/>
                  <a:gd name="connsiteX8" fmla="*/ 731838 w 2093913"/>
                  <a:gd name="connsiteY8" fmla="*/ 147637 h 2027237"/>
                  <a:gd name="connsiteX9" fmla="*/ 941388 w 2093913"/>
                  <a:gd name="connsiteY9" fmla="*/ 128587 h 2027237"/>
                  <a:gd name="connsiteX10" fmla="*/ 941388 w 2093913"/>
                  <a:gd name="connsiteY10" fmla="*/ 919162 h 2027237"/>
                  <a:gd name="connsiteX11" fmla="*/ 1141413 w 2093913"/>
                  <a:gd name="connsiteY11" fmla="*/ 747712 h 2027237"/>
                  <a:gd name="connsiteX12" fmla="*/ 1112838 w 2093913"/>
                  <a:gd name="connsiteY12" fmla="*/ 147637 h 2027237"/>
                  <a:gd name="connsiteX13" fmla="*/ 1265238 w 2093913"/>
                  <a:gd name="connsiteY13" fmla="*/ 138112 h 2027237"/>
                  <a:gd name="connsiteX14" fmla="*/ 1284288 w 2093913"/>
                  <a:gd name="connsiteY14" fmla="*/ 871537 h 2027237"/>
                  <a:gd name="connsiteX15" fmla="*/ 1427163 w 2093913"/>
                  <a:gd name="connsiteY15" fmla="*/ 928687 h 2027237"/>
                  <a:gd name="connsiteX16" fmla="*/ 1455738 w 2093913"/>
                  <a:gd name="connsiteY16" fmla="*/ 138112 h 2027237"/>
                  <a:gd name="connsiteX17" fmla="*/ 1617663 w 2093913"/>
                  <a:gd name="connsiteY17" fmla="*/ 185737 h 2027237"/>
                  <a:gd name="connsiteX18" fmla="*/ 1598613 w 2093913"/>
                  <a:gd name="connsiteY18" fmla="*/ 919162 h 2027237"/>
                  <a:gd name="connsiteX19" fmla="*/ 1789113 w 2093913"/>
                  <a:gd name="connsiteY19" fmla="*/ 966787 h 2027237"/>
                  <a:gd name="connsiteX20" fmla="*/ 1836738 w 2093913"/>
                  <a:gd name="connsiteY20" fmla="*/ 166687 h 2027237"/>
                  <a:gd name="connsiteX21" fmla="*/ 1960563 w 2093913"/>
                  <a:gd name="connsiteY21" fmla="*/ 242887 h 2027237"/>
                  <a:gd name="connsiteX22" fmla="*/ 1884363 w 2093913"/>
                  <a:gd name="connsiteY22" fmla="*/ 966787 h 2027237"/>
                  <a:gd name="connsiteX23" fmla="*/ 1989138 w 2093913"/>
                  <a:gd name="connsiteY23" fmla="*/ 947737 h 2027237"/>
                  <a:gd name="connsiteX24" fmla="*/ 1989138 w 2093913"/>
                  <a:gd name="connsiteY24" fmla="*/ 1852612 h 2027237"/>
                  <a:gd name="connsiteX25" fmla="*/ 1884363 w 2093913"/>
                  <a:gd name="connsiteY25" fmla="*/ 1995487 h 2027237"/>
                  <a:gd name="connsiteX26" fmla="*/ 293688 w 2093913"/>
                  <a:gd name="connsiteY26" fmla="*/ 1966912 h 2027237"/>
                  <a:gd name="connsiteX0" fmla="*/ 293688 w 2093913"/>
                  <a:gd name="connsiteY0" fmla="*/ 1966912 h 2027237"/>
                  <a:gd name="connsiteX1" fmla="*/ 36513 w 2093913"/>
                  <a:gd name="connsiteY1" fmla="*/ 1766887 h 2027237"/>
                  <a:gd name="connsiteX2" fmla="*/ 74613 w 2093913"/>
                  <a:gd name="connsiteY2" fmla="*/ 900112 h 2027237"/>
                  <a:gd name="connsiteX3" fmla="*/ 217488 w 2093913"/>
                  <a:gd name="connsiteY3" fmla="*/ 804862 h 2027237"/>
                  <a:gd name="connsiteX4" fmla="*/ 271963 w 2093913"/>
                  <a:gd name="connsiteY4" fmla="*/ 458891 h 2027237"/>
                  <a:gd name="connsiteX5" fmla="*/ 493712 w 2093913"/>
                  <a:gd name="connsiteY5" fmla="*/ 487658 h 2027237"/>
                  <a:gd name="connsiteX6" fmla="*/ 493713 w 2093913"/>
                  <a:gd name="connsiteY6" fmla="*/ 862012 h 2027237"/>
                  <a:gd name="connsiteX7" fmla="*/ 693738 w 2093913"/>
                  <a:gd name="connsiteY7" fmla="*/ 890587 h 2027237"/>
                  <a:gd name="connsiteX8" fmla="*/ 731838 w 2093913"/>
                  <a:gd name="connsiteY8" fmla="*/ 147637 h 2027237"/>
                  <a:gd name="connsiteX9" fmla="*/ 941388 w 2093913"/>
                  <a:gd name="connsiteY9" fmla="*/ 128587 h 2027237"/>
                  <a:gd name="connsiteX10" fmla="*/ 941388 w 2093913"/>
                  <a:gd name="connsiteY10" fmla="*/ 919162 h 2027237"/>
                  <a:gd name="connsiteX11" fmla="*/ 1141413 w 2093913"/>
                  <a:gd name="connsiteY11" fmla="*/ 747712 h 2027237"/>
                  <a:gd name="connsiteX12" fmla="*/ 1112838 w 2093913"/>
                  <a:gd name="connsiteY12" fmla="*/ 147637 h 2027237"/>
                  <a:gd name="connsiteX13" fmla="*/ 1265238 w 2093913"/>
                  <a:gd name="connsiteY13" fmla="*/ 138112 h 2027237"/>
                  <a:gd name="connsiteX14" fmla="*/ 1284288 w 2093913"/>
                  <a:gd name="connsiteY14" fmla="*/ 871537 h 2027237"/>
                  <a:gd name="connsiteX15" fmla="*/ 1427163 w 2093913"/>
                  <a:gd name="connsiteY15" fmla="*/ 928687 h 2027237"/>
                  <a:gd name="connsiteX16" fmla="*/ 1455738 w 2093913"/>
                  <a:gd name="connsiteY16" fmla="*/ 138112 h 2027237"/>
                  <a:gd name="connsiteX17" fmla="*/ 1617663 w 2093913"/>
                  <a:gd name="connsiteY17" fmla="*/ 185737 h 2027237"/>
                  <a:gd name="connsiteX18" fmla="*/ 1598613 w 2093913"/>
                  <a:gd name="connsiteY18" fmla="*/ 919162 h 2027237"/>
                  <a:gd name="connsiteX19" fmla="*/ 1789113 w 2093913"/>
                  <a:gd name="connsiteY19" fmla="*/ 966787 h 2027237"/>
                  <a:gd name="connsiteX20" fmla="*/ 1836738 w 2093913"/>
                  <a:gd name="connsiteY20" fmla="*/ 166687 h 2027237"/>
                  <a:gd name="connsiteX21" fmla="*/ 1960563 w 2093913"/>
                  <a:gd name="connsiteY21" fmla="*/ 242887 h 2027237"/>
                  <a:gd name="connsiteX22" fmla="*/ 1884363 w 2093913"/>
                  <a:gd name="connsiteY22" fmla="*/ 966787 h 2027237"/>
                  <a:gd name="connsiteX23" fmla="*/ 1989138 w 2093913"/>
                  <a:gd name="connsiteY23" fmla="*/ 947737 h 2027237"/>
                  <a:gd name="connsiteX24" fmla="*/ 1989138 w 2093913"/>
                  <a:gd name="connsiteY24" fmla="*/ 1852612 h 2027237"/>
                  <a:gd name="connsiteX25" fmla="*/ 1884363 w 2093913"/>
                  <a:gd name="connsiteY25" fmla="*/ 1995487 h 2027237"/>
                  <a:gd name="connsiteX26" fmla="*/ 293688 w 2093913"/>
                  <a:gd name="connsiteY26" fmla="*/ 1966912 h 2027237"/>
                  <a:gd name="connsiteX0" fmla="*/ 293688 w 2093913"/>
                  <a:gd name="connsiteY0" fmla="*/ 1966912 h 2027237"/>
                  <a:gd name="connsiteX1" fmla="*/ 36513 w 2093913"/>
                  <a:gd name="connsiteY1" fmla="*/ 1766887 h 2027237"/>
                  <a:gd name="connsiteX2" fmla="*/ 74613 w 2093913"/>
                  <a:gd name="connsiteY2" fmla="*/ 900112 h 2027237"/>
                  <a:gd name="connsiteX3" fmla="*/ 217488 w 2093913"/>
                  <a:gd name="connsiteY3" fmla="*/ 804862 h 2027237"/>
                  <a:gd name="connsiteX4" fmla="*/ 271963 w 2093913"/>
                  <a:gd name="connsiteY4" fmla="*/ 458891 h 2027237"/>
                  <a:gd name="connsiteX5" fmla="*/ 493712 w 2093913"/>
                  <a:gd name="connsiteY5" fmla="*/ 487658 h 2027237"/>
                  <a:gd name="connsiteX6" fmla="*/ 493713 w 2093913"/>
                  <a:gd name="connsiteY6" fmla="*/ 862012 h 2027237"/>
                  <a:gd name="connsiteX7" fmla="*/ 693738 w 2093913"/>
                  <a:gd name="connsiteY7" fmla="*/ 890587 h 2027237"/>
                  <a:gd name="connsiteX8" fmla="*/ 731838 w 2093913"/>
                  <a:gd name="connsiteY8" fmla="*/ 147637 h 2027237"/>
                  <a:gd name="connsiteX9" fmla="*/ 941388 w 2093913"/>
                  <a:gd name="connsiteY9" fmla="*/ 128587 h 2027237"/>
                  <a:gd name="connsiteX10" fmla="*/ 941388 w 2093913"/>
                  <a:gd name="connsiteY10" fmla="*/ 919162 h 2027237"/>
                  <a:gd name="connsiteX11" fmla="*/ 1141413 w 2093913"/>
                  <a:gd name="connsiteY11" fmla="*/ 747712 h 2027237"/>
                  <a:gd name="connsiteX12" fmla="*/ 1112838 w 2093913"/>
                  <a:gd name="connsiteY12" fmla="*/ 147637 h 2027237"/>
                  <a:gd name="connsiteX13" fmla="*/ 1265238 w 2093913"/>
                  <a:gd name="connsiteY13" fmla="*/ 138112 h 2027237"/>
                  <a:gd name="connsiteX14" fmla="*/ 1284288 w 2093913"/>
                  <a:gd name="connsiteY14" fmla="*/ 871537 h 2027237"/>
                  <a:gd name="connsiteX15" fmla="*/ 1427163 w 2093913"/>
                  <a:gd name="connsiteY15" fmla="*/ 928687 h 2027237"/>
                  <a:gd name="connsiteX16" fmla="*/ 1455738 w 2093913"/>
                  <a:gd name="connsiteY16" fmla="*/ 138112 h 2027237"/>
                  <a:gd name="connsiteX17" fmla="*/ 1617664 w 2093913"/>
                  <a:gd name="connsiteY17" fmla="*/ 185737 h 2027237"/>
                  <a:gd name="connsiteX18" fmla="*/ 1598613 w 2093913"/>
                  <a:gd name="connsiteY18" fmla="*/ 919162 h 2027237"/>
                  <a:gd name="connsiteX19" fmla="*/ 1789113 w 2093913"/>
                  <a:gd name="connsiteY19" fmla="*/ 966787 h 2027237"/>
                  <a:gd name="connsiteX20" fmla="*/ 1836738 w 2093913"/>
                  <a:gd name="connsiteY20" fmla="*/ 166687 h 2027237"/>
                  <a:gd name="connsiteX21" fmla="*/ 1960563 w 2093913"/>
                  <a:gd name="connsiteY21" fmla="*/ 242887 h 2027237"/>
                  <a:gd name="connsiteX22" fmla="*/ 1884363 w 2093913"/>
                  <a:gd name="connsiteY22" fmla="*/ 966787 h 2027237"/>
                  <a:gd name="connsiteX23" fmla="*/ 1989138 w 2093913"/>
                  <a:gd name="connsiteY23" fmla="*/ 947737 h 2027237"/>
                  <a:gd name="connsiteX24" fmla="*/ 1989138 w 2093913"/>
                  <a:gd name="connsiteY24" fmla="*/ 1852612 h 2027237"/>
                  <a:gd name="connsiteX25" fmla="*/ 1884363 w 2093913"/>
                  <a:gd name="connsiteY25" fmla="*/ 1995487 h 2027237"/>
                  <a:gd name="connsiteX26" fmla="*/ 293688 w 2093913"/>
                  <a:gd name="connsiteY26" fmla="*/ 1966912 h 2027237"/>
                  <a:gd name="connsiteX0" fmla="*/ 293688 w 2093913"/>
                  <a:gd name="connsiteY0" fmla="*/ 1966912 h 2027237"/>
                  <a:gd name="connsiteX1" fmla="*/ 36513 w 2093913"/>
                  <a:gd name="connsiteY1" fmla="*/ 1766887 h 2027237"/>
                  <a:gd name="connsiteX2" fmla="*/ 74613 w 2093913"/>
                  <a:gd name="connsiteY2" fmla="*/ 900112 h 2027237"/>
                  <a:gd name="connsiteX3" fmla="*/ 217488 w 2093913"/>
                  <a:gd name="connsiteY3" fmla="*/ 804862 h 2027237"/>
                  <a:gd name="connsiteX4" fmla="*/ 271963 w 2093913"/>
                  <a:gd name="connsiteY4" fmla="*/ 458891 h 2027237"/>
                  <a:gd name="connsiteX5" fmla="*/ 493712 w 2093913"/>
                  <a:gd name="connsiteY5" fmla="*/ 487658 h 2027237"/>
                  <a:gd name="connsiteX6" fmla="*/ 493713 w 2093913"/>
                  <a:gd name="connsiteY6" fmla="*/ 862012 h 2027237"/>
                  <a:gd name="connsiteX7" fmla="*/ 693738 w 2093913"/>
                  <a:gd name="connsiteY7" fmla="*/ 890587 h 2027237"/>
                  <a:gd name="connsiteX8" fmla="*/ 731838 w 2093913"/>
                  <a:gd name="connsiteY8" fmla="*/ 147637 h 2027237"/>
                  <a:gd name="connsiteX9" fmla="*/ 941388 w 2093913"/>
                  <a:gd name="connsiteY9" fmla="*/ 128587 h 2027237"/>
                  <a:gd name="connsiteX10" fmla="*/ 941388 w 2093913"/>
                  <a:gd name="connsiteY10" fmla="*/ 919162 h 2027237"/>
                  <a:gd name="connsiteX11" fmla="*/ 1141413 w 2093913"/>
                  <a:gd name="connsiteY11" fmla="*/ 747712 h 2027237"/>
                  <a:gd name="connsiteX12" fmla="*/ 1112838 w 2093913"/>
                  <a:gd name="connsiteY12" fmla="*/ 147637 h 2027237"/>
                  <a:gd name="connsiteX13" fmla="*/ 1265238 w 2093913"/>
                  <a:gd name="connsiteY13" fmla="*/ 138112 h 2027237"/>
                  <a:gd name="connsiteX14" fmla="*/ 1284288 w 2093913"/>
                  <a:gd name="connsiteY14" fmla="*/ 871537 h 2027237"/>
                  <a:gd name="connsiteX15" fmla="*/ 1427163 w 2093913"/>
                  <a:gd name="connsiteY15" fmla="*/ 928687 h 2027237"/>
                  <a:gd name="connsiteX16" fmla="*/ 1455738 w 2093913"/>
                  <a:gd name="connsiteY16" fmla="*/ 138112 h 2027237"/>
                  <a:gd name="connsiteX17" fmla="*/ 1598613 w 2093913"/>
                  <a:gd name="connsiteY17" fmla="*/ 919162 h 2027237"/>
                  <a:gd name="connsiteX18" fmla="*/ 1789113 w 2093913"/>
                  <a:gd name="connsiteY18" fmla="*/ 966787 h 2027237"/>
                  <a:gd name="connsiteX19" fmla="*/ 1836738 w 2093913"/>
                  <a:gd name="connsiteY19" fmla="*/ 166687 h 2027237"/>
                  <a:gd name="connsiteX20" fmla="*/ 1960563 w 2093913"/>
                  <a:gd name="connsiteY20" fmla="*/ 242887 h 2027237"/>
                  <a:gd name="connsiteX21" fmla="*/ 1884363 w 2093913"/>
                  <a:gd name="connsiteY21" fmla="*/ 966787 h 2027237"/>
                  <a:gd name="connsiteX22" fmla="*/ 1989138 w 2093913"/>
                  <a:gd name="connsiteY22" fmla="*/ 947737 h 2027237"/>
                  <a:gd name="connsiteX23" fmla="*/ 1989138 w 2093913"/>
                  <a:gd name="connsiteY23" fmla="*/ 1852612 h 2027237"/>
                  <a:gd name="connsiteX24" fmla="*/ 1884363 w 2093913"/>
                  <a:gd name="connsiteY24" fmla="*/ 1995487 h 2027237"/>
                  <a:gd name="connsiteX25" fmla="*/ 293688 w 2093913"/>
                  <a:gd name="connsiteY25" fmla="*/ 1966912 h 2027237"/>
                  <a:gd name="connsiteX0" fmla="*/ 293688 w 2093913"/>
                  <a:gd name="connsiteY0" fmla="*/ 1966912 h 2027237"/>
                  <a:gd name="connsiteX1" fmla="*/ 36513 w 2093913"/>
                  <a:gd name="connsiteY1" fmla="*/ 1766887 h 2027237"/>
                  <a:gd name="connsiteX2" fmla="*/ 74613 w 2093913"/>
                  <a:gd name="connsiteY2" fmla="*/ 900112 h 2027237"/>
                  <a:gd name="connsiteX3" fmla="*/ 217488 w 2093913"/>
                  <a:gd name="connsiteY3" fmla="*/ 804862 h 2027237"/>
                  <a:gd name="connsiteX4" fmla="*/ 271963 w 2093913"/>
                  <a:gd name="connsiteY4" fmla="*/ 458891 h 2027237"/>
                  <a:gd name="connsiteX5" fmla="*/ 493712 w 2093913"/>
                  <a:gd name="connsiteY5" fmla="*/ 487658 h 2027237"/>
                  <a:gd name="connsiteX6" fmla="*/ 493713 w 2093913"/>
                  <a:gd name="connsiteY6" fmla="*/ 862012 h 2027237"/>
                  <a:gd name="connsiteX7" fmla="*/ 693738 w 2093913"/>
                  <a:gd name="connsiteY7" fmla="*/ 890587 h 2027237"/>
                  <a:gd name="connsiteX8" fmla="*/ 731838 w 2093913"/>
                  <a:gd name="connsiteY8" fmla="*/ 147637 h 2027237"/>
                  <a:gd name="connsiteX9" fmla="*/ 941388 w 2093913"/>
                  <a:gd name="connsiteY9" fmla="*/ 128587 h 2027237"/>
                  <a:gd name="connsiteX10" fmla="*/ 941388 w 2093913"/>
                  <a:gd name="connsiteY10" fmla="*/ 919162 h 2027237"/>
                  <a:gd name="connsiteX11" fmla="*/ 1141413 w 2093913"/>
                  <a:gd name="connsiteY11" fmla="*/ 747712 h 2027237"/>
                  <a:gd name="connsiteX12" fmla="*/ 1112838 w 2093913"/>
                  <a:gd name="connsiteY12" fmla="*/ 147637 h 2027237"/>
                  <a:gd name="connsiteX13" fmla="*/ 1265238 w 2093913"/>
                  <a:gd name="connsiteY13" fmla="*/ 138112 h 2027237"/>
                  <a:gd name="connsiteX14" fmla="*/ 1284288 w 2093913"/>
                  <a:gd name="connsiteY14" fmla="*/ 871537 h 2027237"/>
                  <a:gd name="connsiteX15" fmla="*/ 1427163 w 2093913"/>
                  <a:gd name="connsiteY15" fmla="*/ 928687 h 2027237"/>
                  <a:gd name="connsiteX16" fmla="*/ 1598613 w 2093913"/>
                  <a:gd name="connsiteY16" fmla="*/ 919162 h 2027237"/>
                  <a:gd name="connsiteX17" fmla="*/ 1789113 w 2093913"/>
                  <a:gd name="connsiteY17" fmla="*/ 966787 h 2027237"/>
                  <a:gd name="connsiteX18" fmla="*/ 1836738 w 2093913"/>
                  <a:gd name="connsiteY18" fmla="*/ 166687 h 2027237"/>
                  <a:gd name="connsiteX19" fmla="*/ 1960563 w 2093913"/>
                  <a:gd name="connsiteY19" fmla="*/ 242887 h 2027237"/>
                  <a:gd name="connsiteX20" fmla="*/ 1884363 w 2093913"/>
                  <a:gd name="connsiteY20" fmla="*/ 966787 h 2027237"/>
                  <a:gd name="connsiteX21" fmla="*/ 1989138 w 2093913"/>
                  <a:gd name="connsiteY21" fmla="*/ 947737 h 2027237"/>
                  <a:gd name="connsiteX22" fmla="*/ 1989138 w 2093913"/>
                  <a:gd name="connsiteY22" fmla="*/ 1852612 h 2027237"/>
                  <a:gd name="connsiteX23" fmla="*/ 1884363 w 2093913"/>
                  <a:gd name="connsiteY23" fmla="*/ 1995487 h 2027237"/>
                  <a:gd name="connsiteX24" fmla="*/ 293688 w 2093913"/>
                  <a:gd name="connsiteY24" fmla="*/ 1966912 h 2027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093913" h="2027237">
                    <a:moveTo>
                      <a:pt x="293688" y="1966912"/>
                    </a:moveTo>
                    <a:cubicBezTo>
                      <a:pt x="84138" y="1955800"/>
                      <a:pt x="73026" y="1944687"/>
                      <a:pt x="36513" y="1766887"/>
                    </a:cubicBezTo>
                    <a:cubicBezTo>
                      <a:pt x="0" y="1589087"/>
                      <a:pt x="44451" y="1060450"/>
                      <a:pt x="74613" y="900112"/>
                    </a:cubicBezTo>
                    <a:cubicBezTo>
                      <a:pt x="104776" y="739775"/>
                      <a:pt x="184596" y="878399"/>
                      <a:pt x="217488" y="804862"/>
                    </a:cubicBezTo>
                    <a:cubicBezTo>
                      <a:pt x="250380" y="731325"/>
                      <a:pt x="225926" y="511758"/>
                      <a:pt x="271963" y="458891"/>
                    </a:cubicBezTo>
                    <a:cubicBezTo>
                      <a:pt x="318000" y="406024"/>
                      <a:pt x="456754" y="420471"/>
                      <a:pt x="493712" y="487658"/>
                    </a:cubicBezTo>
                    <a:cubicBezTo>
                      <a:pt x="530670" y="554845"/>
                      <a:pt x="460375" y="794857"/>
                      <a:pt x="493713" y="862012"/>
                    </a:cubicBezTo>
                    <a:cubicBezTo>
                      <a:pt x="527051" y="929167"/>
                      <a:pt x="654050" y="1009650"/>
                      <a:pt x="693738" y="890587"/>
                    </a:cubicBezTo>
                    <a:cubicBezTo>
                      <a:pt x="733426" y="771524"/>
                      <a:pt x="690563" y="274637"/>
                      <a:pt x="731838" y="147637"/>
                    </a:cubicBezTo>
                    <a:cubicBezTo>
                      <a:pt x="773113" y="20637"/>
                      <a:pt x="906463" y="0"/>
                      <a:pt x="941388" y="128587"/>
                    </a:cubicBezTo>
                    <a:cubicBezTo>
                      <a:pt x="976313" y="257174"/>
                      <a:pt x="908051" y="815975"/>
                      <a:pt x="941388" y="919162"/>
                    </a:cubicBezTo>
                    <a:cubicBezTo>
                      <a:pt x="974726" y="1022350"/>
                      <a:pt x="1112838" y="876299"/>
                      <a:pt x="1141413" y="747712"/>
                    </a:cubicBezTo>
                    <a:cubicBezTo>
                      <a:pt x="1169988" y="619125"/>
                      <a:pt x="1092200" y="249237"/>
                      <a:pt x="1112838" y="147637"/>
                    </a:cubicBezTo>
                    <a:cubicBezTo>
                      <a:pt x="1133476" y="46037"/>
                      <a:pt x="1236663" y="17462"/>
                      <a:pt x="1265238" y="138112"/>
                    </a:cubicBezTo>
                    <a:cubicBezTo>
                      <a:pt x="1293813" y="258762"/>
                      <a:pt x="1257301" y="739775"/>
                      <a:pt x="1284288" y="871537"/>
                    </a:cubicBezTo>
                    <a:cubicBezTo>
                      <a:pt x="1311276" y="1003300"/>
                      <a:pt x="1374776" y="920750"/>
                      <a:pt x="1427163" y="928687"/>
                    </a:cubicBezTo>
                    <a:cubicBezTo>
                      <a:pt x="1479550" y="936624"/>
                      <a:pt x="1538288" y="912812"/>
                      <a:pt x="1598613" y="919162"/>
                    </a:cubicBezTo>
                    <a:cubicBezTo>
                      <a:pt x="1658938" y="925512"/>
                      <a:pt x="1749426" y="1092200"/>
                      <a:pt x="1789113" y="966787"/>
                    </a:cubicBezTo>
                    <a:cubicBezTo>
                      <a:pt x="1828801" y="841375"/>
                      <a:pt x="1808163" y="287337"/>
                      <a:pt x="1836738" y="166687"/>
                    </a:cubicBezTo>
                    <a:cubicBezTo>
                      <a:pt x="1865313" y="46037"/>
                      <a:pt x="1952626" y="109537"/>
                      <a:pt x="1960563" y="242887"/>
                    </a:cubicBezTo>
                    <a:cubicBezTo>
                      <a:pt x="1968501" y="376237"/>
                      <a:pt x="1879601" y="849312"/>
                      <a:pt x="1884363" y="966787"/>
                    </a:cubicBezTo>
                    <a:cubicBezTo>
                      <a:pt x="1889125" y="1084262"/>
                      <a:pt x="1971676" y="800100"/>
                      <a:pt x="1989138" y="947737"/>
                    </a:cubicBezTo>
                    <a:cubicBezTo>
                      <a:pt x="2006600" y="1095374"/>
                      <a:pt x="2006600" y="1677987"/>
                      <a:pt x="1989138" y="1852612"/>
                    </a:cubicBezTo>
                    <a:cubicBezTo>
                      <a:pt x="1971676" y="2027237"/>
                      <a:pt x="2093913" y="1825625"/>
                      <a:pt x="1884363" y="1995487"/>
                    </a:cubicBezTo>
                    <a:cubicBezTo>
                      <a:pt x="1560513" y="2012949"/>
                      <a:pt x="617538" y="1997075"/>
                      <a:pt x="293688" y="1966912"/>
                    </a:cubicBezTo>
                    <a:close/>
                  </a:path>
                </a:pathLst>
              </a:custGeom>
              <a:solidFill>
                <a:srgbClr val="FF7C80"/>
              </a:solidFill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2" name="Oval 121"/>
              <p:cNvSpPr/>
              <p:nvPr/>
            </p:nvSpPr>
            <p:spPr>
              <a:xfrm>
                <a:off x="3949575" y="3866867"/>
                <a:ext cx="282067" cy="144329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0" name="Group 38"/>
            <p:cNvGrpSpPr/>
            <p:nvPr/>
          </p:nvGrpSpPr>
          <p:grpSpPr>
            <a:xfrm>
              <a:off x="3847434" y="2491373"/>
              <a:ext cx="550195" cy="394943"/>
              <a:chOff x="4454226" y="3277454"/>
              <a:chExt cx="1298873" cy="914510"/>
            </a:xfrm>
          </p:grpSpPr>
          <p:sp>
            <p:nvSpPr>
              <p:cNvPr id="119" name="Freeform 118"/>
              <p:cNvSpPr/>
              <p:nvPr/>
            </p:nvSpPr>
            <p:spPr>
              <a:xfrm>
                <a:off x="4454226" y="3277454"/>
                <a:ext cx="1298873" cy="914510"/>
              </a:xfrm>
              <a:custGeom>
                <a:avLst/>
                <a:gdLst>
                  <a:gd name="connsiteX0" fmla="*/ 604838 w 3035301"/>
                  <a:gd name="connsiteY0" fmla="*/ 282575 h 2414588"/>
                  <a:gd name="connsiteX1" fmla="*/ 585788 w 3035301"/>
                  <a:gd name="connsiteY1" fmla="*/ 977900 h 2414588"/>
                  <a:gd name="connsiteX2" fmla="*/ 852488 w 3035301"/>
                  <a:gd name="connsiteY2" fmla="*/ 1025525 h 2414588"/>
                  <a:gd name="connsiteX3" fmla="*/ 957263 w 3035301"/>
                  <a:gd name="connsiteY3" fmla="*/ 377825 h 2414588"/>
                  <a:gd name="connsiteX4" fmla="*/ 1157288 w 3035301"/>
                  <a:gd name="connsiteY4" fmla="*/ 330200 h 2414588"/>
                  <a:gd name="connsiteX5" fmla="*/ 1138238 w 3035301"/>
                  <a:gd name="connsiteY5" fmla="*/ 1016000 h 2414588"/>
                  <a:gd name="connsiteX6" fmla="*/ 1328738 w 3035301"/>
                  <a:gd name="connsiteY6" fmla="*/ 1035050 h 2414588"/>
                  <a:gd name="connsiteX7" fmla="*/ 1357313 w 3035301"/>
                  <a:gd name="connsiteY7" fmla="*/ 330200 h 2414588"/>
                  <a:gd name="connsiteX8" fmla="*/ 1585913 w 3035301"/>
                  <a:gd name="connsiteY8" fmla="*/ 339725 h 2414588"/>
                  <a:gd name="connsiteX9" fmla="*/ 1500188 w 3035301"/>
                  <a:gd name="connsiteY9" fmla="*/ 1063625 h 2414588"/>
                  <a:gd name="connsiteX10" fmla="*/ 1738313 w 3035301"/>
                  <a:gd name="connsiteY10" fmla="*/ 1054100 h 2414588"/>
                  <a:gd name="connsiteX11" fmla="*/ 1719263 w 3035301"/>
                  <a:gd name="connsiteY11" fmla="*/ 330200 h 2414588"/>
                  <a:gd name="connsiteX12" fmla="*/ 1900238 w 3035301"/>
                  <a:gd name="connsiteY12" fmla="*/ 330200 h 2414588"/>
                  <a:gd name="connsiteX13" fmla="*/ 1890713 w 3035301"/>
                  <a:gd name="connsiteY13" fmla="*/ 1111250 h 2414588"/>
                  <a:gd name="connsiteX14" fmla="*/ 2090738 w 3035301"/>
                  <a:gd name="connsiteY14" fmla="*/ 1063625 h 2414588"/>
                  <a:gd name="connsiteX15" fmla="*/ 2119313 w 3035301"/>
                  <a:gd name="connsiteY15" fmla="*/ 292100 h 2414588"/>
                  <a:gd name="connsiteX16" fmla="*/ 2290763 w 3035301"/>
                  <a:gd name="connsiteY16" fmla="*/ 301625 h 2414588"/>
                  <a:gd name="connsiteX17" fmla="*/ 2243138 w 3035301"/>
                  <a:gd name="connsiteY17" fmla="*/ 1073150 h 2414588"/>
                  <a:gd name="connsiteX18" fmla="*/ 2433638 w 3035301"/>
                  <a:gd name="connsiteY18" fmla="*/ 1063625 h 2414588"/>
                  <a:gd name="connsiteX19" fmla="*/ 2471738 w 3035301"/>
                  <a:gd name="connsiteY19" fmla="*/ 330200 h 2414588"/>
                  <a:gd name="connsiteX20" fmla="*/ 2728913 w 3035301"/>
                  <a:gd name="connsiteY20" fmla="*/ 358775 h 2414588"/>
                  <a:gd name="connsiteX21" fmla="*/ 2633663 w 3035301"/>
                  <a:gd name="connsiteY21" fmla="*/ 1139825 h 2414588"/>
                  <a:gd name="connsiteX22" fmla="*/ 2757488 w 3035301"/>
                  <a:gd name="connsiteY22" fmla="*/ 2111375 h 2414588"/>
                  <a:gd name="connsiteX23" fmla="*/ 2643188 w 3035301"/>
                  <a:gd name="connsiteY23" fmla="*/ 2301875 h 2414588"/>
                  <a:gd name="connsiteX24" fmla="*/ 404813 w 3035301"/>
                  <a:gd name="connsiteY24" fmla="*/ 2292350 h 2414588"/>
                  <a:gd name="connsiteX25" fmla="*/ 214313 w 3035301"/>
                  <a:gd name="connsiteY25" fmla="*/ 2082800 h 2414588"/>
                  <a:gd name="connsiteX26" fmla="*/ 395288 w 3035301"/>
                  <a:gd name="connsiteY26" fmla="*/ 301625 h 2414588"/>
                  <a:gd name="connsiteX27" fmla="*/ 604838 w 3035301"/>
                  <a:gd name="connsiteY27" fmla="*/ 282575 h 2414588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57263 w 3035301"/>
                  <a:gd name="connsiteY3" fmla="*/ 224511 h 2178724"/>
                  <a:gd name="connsiteX4" fmla="*/ 1157288 w 3035301"/>
                  <a:gd name="connsiteY4" fmla="*/ 176886 h 2178724"/>
                  <a:gd name="connsiteX5" fmla="*/ 1138238 w 3035301"/>
                  <a:gd name="connsiteY5" fmla="*/ 862686 h 2178724"/>
                  <a:gd name="connsiteX6" fmla="*/ 1328738 w 3035301"/>
                  <a:gd name="connsiteY6" fmla="*/ 881736 h 2178724"/>
                  <a:gd name="connsiteX7" fmla="*/ 1357313 w 3035301"/>
                  <a:gd name="connsiteY7" fmla="*/ 176886 h 2178724"/>
                  <a:gd name="connsiteX8" fmla="*/ 1585913 w 3035301"/>
                  <a:gd name="connsiteY8" fmla="*/ 186411 h 2178724"/>
                  <a:gd name="connsiteX9" fmla="*/ 1500188 w 3035301"/>
                  <a:gd name="connsiteY9" fmla="*/ 910311 h 2178724"/>
                  <a:gd name="connsiteX10" fmla="*/ 1738313 w 3035301"/>
                  <a:gd name="connsiteY10" fmla="*/ 900786 h 2178724"/>
                  <a:gd name="connsiteX11" fmla="*/ 1719263 w 3035301"/>
                  <a:gd name="connsiteY11" fmla="*/ 176886 h 2178724"/>
                  <a:gd name="connsiteX12" fmla="*/ 1900238 w 3035301"/>
                  <a:gd name="connsiteY12" fmla="*/ 176886 h 2178724"/>
                  <a:gd name="connsiteX13" fmla="*/ 1890713 w 3035301"/>
                  <a:gd name="connsiteY13" fmla="*/ 957936 h 2178724"/>
                  <a:gd name="connsiteX14" fmla="*/ 2090738 w 3035301"/>
                  <a:gd name="connsiteY14" fmla="*/ 910311 h 2178724"/>
                  <a:gd name="connsiteX15" fmla="*/ 2119313 w 3035301"/>
                  <a:gd name="connsiteY15" fmla="*/ 138786 h 2178724"/>
                  <a:gd name="connsiteX16" fmla="*/ 2290763 w 3035301"/>
                  <a:gd name="connsiteY16" fmla="*/ 148311 h 2178724"/>
                  <a:gd name="connsiteX17" fmla="*/ 2243138 w 3035301"/>
                  <a:gd name="connsiteY17" fmla="*/ 919836 h 2178724"/>
                  <a:gd name="connsiteX18" fmla="*/ 2433638 w 3035301"/>
                  <a:gd name="connsiteY18" fmla="*/ 910311 h 2178724"/>
                  <a:gd name="connsiteX19" fmla="*/ 2471738 w 3035301"/>
                  <a:gd name="connsiteY19" fmla="*/ 176886 h 2178724"/>
                  <a:gd name="connsiteX20" fmla="*/ 2728913 w 3035301"/>
                  <a:gd name="connsiteY20" fmla="*/ 205461 h 2178724"/>
                  <a:gd name="connsiteX21" fmla="*/ 2633663 w 3035301"/>
                  <a:gd name="connsiteY21" fmla="*/ 986511 h 2178724"/>
                  <a:gd name="connsiteX22" fmla="*/ 2757488 w 3035301"/>
                  <a:gd name="connsiteY22" fmla="*/ 1958061 h 2178724"/>
                  <a:gd name="connsiteX23" fmla="*/ 2643188 w 3035301"/>
                  <a:gd name="connsiteY23" fmla="*/ 2148561 h 2178724"/>
                  <a:gd name="connsiteX24" fmla="*/ 404813 w 3035301"/>
                  <a:gd name="connsiteY24" fmla="*/ 2139036 h 2178724"/>
                  <a:gd name="connsiteX25" fmla="*/ 214313 w 3035301"/>
                  <a:gd name="connsiteY25" fmla="*/ 1929486 h 2178724"/>
                  <a:gd name="connsiteX26" fmla="*/ 319740 w 3035301"/>
                  <a:gd name="connsiteY26" fmla="*/ 1019122 h 2178724"/>
                  <a:gd name="connsiteX27" fmla="*/ 395288 w 3035301"/>
                  <a:gd name="connsiteY27" fmla="*/ 148311 h 2178724"/>
                  <a:gd name="connsiteX28" fmla="*/ 604838 w 3035301"/>
                  <a:gd name="connsiteY28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57263 w 3035301"/>
                  <a:gd name="connsiteY3" fmla="*/ 224511 h 2178724"/>
                  <a:gd name="connsiteX4" fmla="*/ 1157288 w 3035301"/>
                  <a:gd name="connsiteY4" fmla="*/ 176886 h 2178724"/>
                  <a:gd name="connsiteX5" fmla="*/ 1138238 w 3035301"/>
                  <a:gd name="connsiteY5" fmla="*/ 862686 h 2178724"/>
                  <a:gd name="connsiteX6" fmla="*/ 1328738 w 3035301"/>
                  <a:gd name="connsiteY6" fmla="*/ 881736 h 2178724"/>
                  <a:gd name="connsiteX7" fmla="*/ 1357313 w 3035301"/>
                  <a:gd name="connsiteY7" fmla="*/ 176886 h 2178724"/>
                  <a:gd name="connsiteX8" fmla="*/ 1585913 w 3035301"/>
                  <a:gd name="connsiteY8" fmla="*/ 186411 h 2178724"/>
                  <a:gd name="connsiteX9" fmla="*/ 1500188 w 3035301"/>
                  <a:gd name="connsiteY9" fmla="*/ 910311 h 2178724"/>
                  <a:gd name="connsiteX10" fmla="*/ 1738313 w 3035301"/>
                  <a:gd name="connsiteY10" fmla="*/ 900786 h 2178724"/>
                  <a:gd name="connsiteX11" fmla="*/ 1719263 w 3035301"/>
                  <a:gd name="connsiteY11" fmla="*/ 176886 h 2178724"/>
                  <a:gd name="connsiteX12" fmla="*/ 1900238 w 3035301"/>
                  <a:gd name="connsiteY12" fmla="*/ 176886 h 2178724"/>
                  <a:gd name="connsiteX13" fmla="*/ 1890713 w 3035301"/>
                  <a:gd name="connsiteY13" fmla="*/ 957936 h 2178724"/>
                  <a:gd name="connsiteX14" fmla="*/ 2090738 w 3035301"/>
                  <a:gd name="connsiteY14" fmla="*/ 910311 h 2178724"/>
                  <a:gd name="connsiteX15" fmla="*/ 2119313 w 3035301"/>
                  <a:gd name="connsiteY15" fmla="*/ 138786 h 2178724"/>
                  <a:gd name="connsiteX16" fmla="*/ 2290763 w 3035301"/>
                  <a:gd name="connsiteY16" fmla="*/ 148311 h 2178724"/>
                  <a:gd name="connsiteX17" fmla="*/ 2243138 w 3035301"/>
                  <a:gd name="connsiteY17" fmla="*/ 919836 h 2178724"/>
                  <a:gd name="connsiteX18" fmla="*/ 2433638 w 3035301"/>
                  <a:gd name="connsiteY18" fmla="*/ 910311 h 2178724"/>
                  <a:gd name="connsiteX19" fmla="*/ 2471738 w 3035301"/>
                  <a:gd name="connsiteY19" fmla="*/ 176886 h 2178724"/>
                  <a:gd name="connsiteX20" fmla="*/ 2728913 w 3035301"/>
                  <a:gd name="connsiteY20" fmla="*/ 205461 h 2178724"/>
                  <a:gd name="connsiteX21" fmla="*/ 2633663 w 3035301"/>
                  <a:gd name="connsiteY21" fmla="*/ 986511 h 2178724"/>
                  <a:gd name="connsiteX22" fmla="*/ 2757488 w 3035301"/>
                  <a:gd name="connsiteY22" fmla="*/ 1958061 h 2178724"/>
                  <a:gd name="connsiteX23" fmla="*/ 2643188 w 3035301"/>
                  <a:gd name="connsiteY23" fmla="*/ 2148561 h 2178724"/>
                  <a:gd name="connsiteX24" fmla="*/ 404813 w 3035301"/>
                  <a:gd name="connsiteY24" fmla="*/ 2139036 h 2178724"/>
                  <a:gd name="connsiteX25" fmla="*/ 214313 w 3035301"/>
                  <a:gd name="connsiteY25" fmla="*/ 1929486 h 2178724"/>
                  <a:gd name="connsiteX26" fmla="*/ 319740 w 3035301"/>
                  <a:gd name="connsiteY26" fmla="*/ 1019122 h 2178724"/>
                  <a:gd name="connsiteX27" fmla="*/ 395288 w 3035301"/>
                  <a:gd name="connsiteY27" fmla="*/ 148311 h 2178724"/>
                  <a:gd name="connsiteX28" fmla="*/ 604838 w 3035301"/>
                  <a:gd name="connsiteY28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57263 w 3035301"/>
                  <a:gd name="connsiteY3" fmla="*/ 224511 h 2178724"/>
                  <a:gd name="connsiteX4" fmla="*/ 1157288 w 3035301"/>
                  <a:gd name="connsiteY4" fmla="*/ 176886 h 2178724"/>
                  <a:gd name="connsiteX5" fmla="*/ 1138238 w 3035301"/>
                  <a:gd name="connsiteY5" fmla="*/ 862686 h 2178724"/>
                  <a:gd name="connsiteX6" fmla="*/ 1328738 w 3035301"/>
                  <a:gd name="connsiteY6" fmla="*/ 881736 h 2178724"/>
                  <a:gd name="connsiteX7" fmla="*/ 1357313 w 3035301"/>
                  <a:gd name="connsiteY7" fmla="*/ 176886 h 2178724"/>
                  <a:gd name="connsiteX8" fmla="*/ 1585913 w 3035301"/>
                  <a:gd name="connsiteY8" fmla="*/ 186411 h 2178724"/>
                  <a:gd name="connsiteX9" fmla="*/ 1500188 w 3035301"/>
                  <a:gd name="connsiteY9" fmla="*/ 910311 h 2178724"/>
                  <a:gd name="connsiteX10" fmla="*/ 1738313 w 3035301"/>
                  <a:gd name="connsiteY10" fmla="*/ 900786 h 2178724"/>
                  <a:gd name="connsiteX11" fmla="*/ 1719263 w 3035301"/>
                  <a:gd name="connsiteY11" fmla="*/ 176886 h 2178724"/>
                  <a:gd name="connsiteX12" fmla="*/ 1900238 w 3035301"/>
                  <a:gd name="connsiteY12" fmla="*/ 176886 h 2178724"/>
                  <a:gd name="connsiteX13" fmla="*/ 1890713 w 3035301"/>
                  <a:gd name="connsiteY13" fmla="*/ 957936 h 2178724"/>
                  <a:gd name="connsiteX14" fmla="*/ 2090738 w 3035301"/>
                  <a:gd name="connsiteY14" fmla="*/ 910311 h 2178724"/>
                  <a:gd name="connsiteX15" fmla="*/ 2119313 w 3035301"/>
                  <a:gd name="connsiteY15" fmla="*/ 138786 h 2178724"/>
                  <a:gd name="connsiteX16" fmla="*/ 2290763 w 3035301"/>
                  <a:gd name="connsiteY16" fmla="*/ 148311 h 2178724"/>
                  <a:gd name="connsiteX17" fmla="*/ 2243138 w 3035301"/>
                  <a:gd name="connsiteY17" fmla="*/ 919836 h 2178724"/>
                  <a:gd name="connsiteX18" fmla="*/ 2433638 w 3035301"/>
                  <a:gd name="connsiteY18" fmla="*/ 910311 h 2178724"/>
                  <a:gd name="connsiteX19" fmla="*/ 2471738 w 3035301"/>
                  <a:gd name="connsiteY19" fmla="*/ 176886 h 2178724"/>
                  <a:gd name="connsiteX20" fmla="*/ 2728913 w 3035301"/>
                  <a:gd name="connsiteY20" fmla="*/ 205461 h 2178724"/>
                  <a:gd name="connsiteX21" fmla="*/ 2633663 w 3035301"/>
                  <a:gd name="connsiteY21" fmla="*/ 986511 h 2178724"/>
                  <a:gd name="connsiteX22" fmla="*/ 2757488 w 3035301"/>
                  <a:gd name="connsiteY22" fmla="*/ 1958061 h 2178724"/>
                  <a:gd name="connsiteX23" fmla="*/ 2643188 w 3035301"/>
                  <a:gd name="connsiteY23" fmla="*/ 2148561 h 2178724"/>
                  <a:gd name="connsiteX24" fmla="*/ 404813 w 3035301"/>
                  <a:gd name="connsiteY24" fmla="*/ 2139036 h 2178724"/>
                  <a:gd name="connsiteX25" fmla="*/ 214313 w 3035301"/>
                  <a:gd name="connsiteY25" fmla="*/ 1929486 h 2178724"/>
                  <a:gd name="connsiteX26" fmla="*/ 319740 w 3035301"/>
                  <a:gd name="connsiteY26" fmla="*/ 1019122 h 2178724"/>
                  <a:gd name="connsiteX27" fmla="*/ 395288 w 3035301"/>
                  <a:gd name="connsiteY27" fmla="*/ 148311 h 2178724"/>
                  <a:gd name="connsiteX28" fmla="*/ 604838 w 3035301"/>
                  <a:gd name="connsiteY28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1157288 w 3035301"/>
                  <a:gd name="connsiteY3" fmla="*/ 176886 h 2178724"/>
                  <a:gd name="connsiteX4" fmla="*/ 1138238 w 3035301"/>
                  <a:gd name="connsiteY4" fmla="*/ 862686 h 2178724"/>
                  <a:gd name="connsiteX5" fmla="*/ 1328738 w 3035301"/>
                  <a:gd name="connsiteY5" fmla="*/ 881736 h 2178724"/>
                  <a:gd name="connsiteX6" fmla="*/ 1357313 w 3035301"/>
                  <a:gd name="connsiteY6" fmla="*/ 176886 h 2178724"/>
                  <a:gd name="connsiteX7" fmla="*/ 1585913 w 3035301"/>
                  <a:gd name="connsiteY7" fmla="*/ 186411 h 2178724"/>
                  <a:gd name="connsiteX8" fmla="*/ 1500188 w 3035301"/>
                  <a:gd name="connsiteY8" fmla="*/ 910311 h 2178724"/>
                  <a:gd name="connsiteX9" fmla="*/ 1738313 w 3035301"/>
                  <a:gd name="connsiteY9" fmla="*/ 900786 h 2178724"/>
                  <a:gd name="connsiteX10" fmla="*/ 1719263 w 3035301"/>
                  <a:gd name="connsiteY10" fmla="*/ 176886 h 2178724"/>
                  <a:gd name="connsiteX11" fmla="*/ 1900238 w 3035301"/>
                  <a:gd name="connsiteY11" fmla="*/ 176886 h 2178724"/>
                  <a:gd name="connsiteX12" fmla="*/ 1890713 w 3035301"/>
                  <a:gd name="connsiteY12" fmla="*/ 957936 h 2178724"/>
                  <a:gd name="connsiteX13" fmla="*/ 2090738 w 3035301"/>
                  <a:gd name="connsiteY13" fmla="*/ 910311 h 2178724"/>
                  <a:gd name="connsiteX14" fmla="*/ 2119313 w 3035301"/>
                  <a:gd name="connsiteY14" fmla="*/ 138786 h 2178724"/>
                  <a:gd name="connsiteX15" fmla="*/ 2290763 w 3035301"/>
                  <a:gd name="connsiteY15" fmla="*/ 148311 h 2178724"/>
                  <a:gd name="connsiteX16" fmla="*/ 2243138 w 3035301"/>
                  <a:gd name="connsiteY16" fmla="*/ 919836 h 2178724"/>
                  <a:gd name="connsiteX17" fmla="*/ 2433638 w 3035301"/>
                  <a:gd name="connsiteY17" fmla="*/ 910311 h 2178724"/>
                  <a:gd name="connsiteX18" fmla="*/ 2471738 w 3035301"/>
                  <a:gd name="connsiteY18" fmla="*/ 176886 h 2178724"/>
                  <a:gd name="connsiteX19" fmla="*/ 2728913 w 3035301"/>
                  <a:gd name="connsiteY19" fmla="*/ 205461 h 2178724"/>
                  <a:gd name="connsiteX20" fmla="*/ 2633663 w 3035301"/>
                  <a:gd name="connsiteY20" fmla="*/ 986511 h 2178724"/>
                  <a:gd name="connsiteX21" fmla="*/ 2757488 w 3035301"/>
                  <a:gd name="connsiteY21" fmla="*/ 1958061 h 2178724"/>
                  <a:gd name="connsiteX22" fmla="*/ 2643188 w 3035301"/>
                  <a:gd name="connsiteY22" fmla="*/ 2148561 h 2178724"/>
                  <a:gd name="connsiteX23" fmla="*/ 404813 w 3035301"/>
                  <a:gd name="connsiteY23" fmla="*/ 2139036 h 2178724"/>
                  <a:gd name="connsiteX24" fmla="*/ 214313 w 3035301"/>
                  <a:gd name="connsiteY24" fmla="*/ 1929486 h 2178724"/>
                  <a:gd name="connsiteX25" fmla="*/ 319740 w 3035301"/>
                  <a:gd name="connsiteY25" fmla="*/ 1019122 h 2178724"/>
                  <a:gd name="connsiteX26" fmla="*/ 395288 w 3035301"/>
                  <a:gd name="connsiteY26" fmla="*/ 148311 h 2178724"/>
                  <a:gd name="connsiteX27" fmla="*/ 604838 w 3035301"/>
                  <a:gd name="connsiteY27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12444 w 3035301"/>
                  <a:gd name="connsiteY3" fmla="*/ 517270 h 2178724"/>
                  <a:gd name="connsiteX4" fmla="*/ 1138238 w 3035301"/>
                  <a:gd name="connsiteY4" fmla="*/ 862686 h 2178724"/>
                  <a:gd name="connsiteX5" fmla="*/ 1328738 w 3035301"/>
                  <a:gd name="connsiteY5" fmla="*/ 881736 h 2178724"/>
                  <a:gd name="connsiteX6" fmla="*/ 1357313 w 3035301"/>
                  <a:gd name="connsiteY6" fmla="*/ 176886 h 2178724"/>
                  <a:gd name="connsiteX7" fmla="*/ 1585913 w 3035301"/>
                  <a:gd name="connsiteY7" fmla="*/ 186411 h 2178724"/>
                  <a:gd name="connsiteX8" fmla="*/ 1500188 w 3035301"/>
                  <a:gd name="connsiteY8" fmla="*/ 910311 h 2178724"/>
                  <a:gd name="connsiteX9" fmla="*/ 1738313 w 3035301"/>
                  <a:gd name="connsiteY9" fmla="*/ 900786 h 2178724"/>
                  <a:gd name="connsiteX10" fmla="*/ 1719263 w 3035301"/>
                  <a:gd name="connsiteY10" fmla="*/ 176886 h 2178724"/>
                  <a:gd name="connsiteX11" fmla="*/ 1900238 w 3035301"/>
                  <a:gd name="connsiteY11" fmla="*/ 176886 h 2178724"/>
                  <a:gd name="connsiteX12" fmla="*/ 1890713 w 3035301"/>
                  <a:gd name="connsiteY12" fmla="*/ 957936 h 2178724"/>
                  <a:gd name="connsiteX13" fmla="*/ 2090738 w 3035301"/>
                  <a:gd name="connsiteY13" fmla="*/ 910311 h 2178724"/>
                  <a:gd name="connsiteX14" fmla="*/ 2119313 w 3035301"/>
                  <a:gd name="connsiteY14" fmla="*/ 138786 h 2178724"/>
                  <a:gd name="connsiteX15" fmla="*/ 2290763 w 3035301"/>
                  <a:gd name="connsiteY15" fmla="*/ 148311 h 2178724"/>
                  <a:gd name="connsiteX16" fmla="*/ 2243138 w 3035301"/>
                  <a:gd name="connsiteY16" fmla="*/ 919836 h 2178724"/>
                  <a:gd name="connsiteX17" fmla="*/ 2433638 w 3035301"/>
                  <a:gd name="connsiteY17" fmla="*/ 910311 h 2178724"/>
                  <a:gd name="connsiteX18" fmla="*/ 2471738 w 3035301"/>
                  <a:gd name="connsiteY18" fmla="*/ 176886 h 2178724"/>
                  <a:gd name="connsiteX19" fmla="*/ 2728913 w 3035301"/>
                  <a:gd name="connsiteY19" fmla="*/ 205461 h 2178724"/>
                  <a:gd name="connsiteX20" fmla="*/ 2633663 w 3035301"/>
                  <a:gd name="connsiteY20" fmla="*/ 986511 h 2178724"/>
                  <a:gd name="connsiteX21" fmla="*/ 2757488 w 3035301"/>
                  <a:gd name="connsiteY21" fmla="*/ 1958061 h 2178724"/>
                  <a:gd name="connsiteX22" fmla="*/ 2643188 w 3035301"/>
                  <a:gd name="connsiteY22" fmla="*/ 2148561 h 2178724"/>
                  <a:gd name="connsiteX23" fmla="*/ 404813 w 3035301"/>
                  <a:gd name="connsiteY23" fmla="*/ 2139036 h 2178724"/>
                  <a:gd name="connsiteX24" fmla="*/ 214313 w 3035301"/>
                  <a:gd name="connsiteY24" fmla="*/ 1929486 h 2178724"/>
                  <a:gd name="connsiteX25" fmla="*/ 319740 w 3035301"/>
                  <a:gd name="connsiteY25" fmla="*/ 1019122 h 2178724"/>
                  <a:gd name="connsiteX26" fmla="*/ 395288 w 3035301"/>
                  <a:gd name="connsiteY26" fmla="*/ 148311 h 2178724"/>
                  <a:gd name="connsiteX27" fmla="*/ 604838 w 3035301"/>
                  <a:gd name="connsiteY27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12444 w 3035301"/>
                  <a:gd name="connsiteY3" fmla="*/ 517270 h 2178724"/>
                  <a:gd name="connsiteX4" fmla="*/ 1138238 w 3035301"/>
                  <a:gd name="connsiteY4" fmla="*/ 862686 h 2178724"/>
                  <a:gd name="connsiteX5" fmla="*/ 1328738 w 3035301"/>
                  <a:gd name="connsiteY5" fmla="*/ 881736 h 2178724"/>
                  <a:gd name="connsiteX6" fmla="*/ 1357313 w 3035301"/>
                  <a:gd name="connsiteY6" fmla="*/ 176886 h 2178724"/>
                  <a:gd name="connsiteX7" fmla="*/ 1585913 w 3035301"/>
                  <a:gd name="connsiteY7" fmla="*/ 186411 h 2178724"/>
                  <a:gd name="connsiteX8" fmla="*/ 1500188 w 3035301"/>
                  <a:gd name="connsiteY8" fmla="*/ 910311 h 2178724"/>
                  <a:gd name="connsiteX9" fmla="*/ 1738313 w 3035301"/>
                  <a:gd name="connsiteY9" fmla="*/ 900786 h 2178724"/>
                  <a:gd name="connsiteX10" fmla="*/ 1719263 w 3035301"/>
                  <a:gd name="connsiteY10" fmla="*/ 176886 h 2178724"/>
                  <a:gd name="connsiteX11" fmla="*/ 1900238 w 3035301"/>
                  <a:gd name="connsiteY11" fmla="*/ 176886 h 2178724"/>
                  <a:gd name="connsiteX12" fmla="*/ 1890713 w 3035301"/>
                  <a:gd name="connsiteY12" fmla="*/ 957936 h 2178724"/>
                  <a:gd name="connsiteX13" fmla="*/ 2090738 w 3035301"/>
                  <a:gd name="connsiteY13" fmla="*/ 910311 h 2178724"/>
                  <a:gd name="connsiteX14" fmla="*/ 2119313 w 3035301"/>
                  <a:gd name="connsiteY14" fmla="*/ 138786 h 2178724"/>
                  <a:gd name="connsiteX15" fmla="*/ 2290763 w 3035301"/>
                  <a:gd name="connsiteY15" fmla="*/ 148311 h 2178724"/>
                  <a:gd name="connsiteX16" fmla="*/ 2243138 w 3035301"/>
                  <a:gd name="connsiteY16" fmla="*/ 919836 h 2178724"/>
                  <a:gd name="connsiteX17" fmla="*/ 2433638 w 3035301"/>
                  <a:gd name="connsiteY17" fmla="*/ 910311 h 2178724"/>
                  <a:gd name="connsiteX18" fmla="*/ 2471738 w 3035301"/>
                  <a:gd name="connsiteY18" fmla="*/ 176886 h 2178724"/>
                  <a:gd name="connsiteX19" fmla="*/ 2728914 w 3035301"/>
                  <a:gd name="connsiteY19" fmla="*/ 205460 h 2178724"/>
                  <a:gd name="connsiteX20" fmla="*/ 2633663 w 3035301"/>
                  <a:gd name="connsiteY20" fmla="*/ 986511 h 2178724"/>
                  <a:gd name="connsiteX21" fmla="*/ 2757488 w 3035301"/>
                  <a:gd name="connsiteY21" fmla="*/ 1958061 h 2178724"/>
                  <a:gd name="connsiteX22" fmla="*/ 2643188 w 3035301"/>
                  <a:gd name="connsiteY22" fmla="*/ 2148561 h 2178724"/>
                  <a:gd name="connsiteX23" fmla="*/ 404813 w 3035301"/>
                  <a:gd name="connsiteY23" fmla="*/ 2139036 h 2178724"/>
                  <a:gd name="connsiteX24" fmla="*/ 214313 w 3035301"/>
                  <a:gd name="connsiteY24" fmla="*/ 1929486 h 2178724"/>
                  <a:gd name="connsiteX25" fmla="*/ 319740 w 3035301"/>
                  <a:gd name="connsiteY25" fmla="*/ 1019122 h 2178724"/>
                  <a:gd name="connsiteX26" fmla="*/ 395288 w 3035301"/>
                  <a:gd name="connsiteY26" fmla="*/ 148311 h 2178724"/>
                  <a:gd name="connsiteX27" fmla="*/ 604838 w 3035301"/>
                  <a:gd name="connsiteY27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12444 w 3035301"/>
                  <a:gd name="connsiteY3" fmla="*/ 517270 h 2178724"/>
                  <a:gd name="connsiteX4" fmla="*/ 1138238 w 3035301"/>
                  <a:gd name="connsiteY4" fmla="*/ 862686 h 2178724"/>
                  <a:gd name="connsiteX5" fmla="*/ 1328738 w 3035301"/>
                  <a:gd name="connsiteY5" fmla="*/ 881736 h 2178724"/>
                  <a:gd name="connsiteX6" fmla="*/ 1357313 w 3035301"/>
                  <a:gd name="connsiteY6" fmla="*/ 176886 h 2178724"/>
                  <a:gd name="connsiteX7" fmla="*/ 1585913 w 3035301"/>
                  <a:gd name="connsiteY7" fmla="*/ 186411 h 2178724"/>
                  <a:gd name="connsiteX8" fmla="*/ 1500188 w 3035301"/>
                  <a:gd name="connsiteY8" fmla="*/ 910311 h 2178724"/>
                  <a:gd name="connsiteX9" fmla="*/ 1738313 w 3035301"/>
                  <a:gd name="connsiteY9" fmla="*/ 900786 h 2178724"/>
                  <a:gd name="connsiteX10" fmla="*/ 1719263 w 3035301"/>
                  <a:gd name="connsiteY10" fmla="*/ 176886 h 2178724"/>
                  <a:gd name="connsiteX11" fmla="*/ 1900238 w 3035301"/>
                  <a:gd name="connsiteY11" fmla="*/ 176886 h 2178724"/>
                  <a:gd name="connsiteX12" fmla="*/ 1890713 w 3035301"/>
                  <a:gd name="connsiteY12" fmla="*/ 957936 h 2178724"/>
                  <a:gd name="connsiteX13" fmla="*/ 2090738 w 3035301"/>
                  <a:gd name="connsiteY13" fmla="*/ 910311 h 2178724"/>
                  <a:gd name="connsiteX14" fmla="*/ 2119313 w 3035301"/>
                  <a:gd name="connsiteY14" fmla="*/ 138786 h 2178724"/>
                  <a:gd name="connsiteX15" fmla="*/ 2290763 w 3035301"/>
                  <a:gd name="connsiteY15" fmla="*/ 148311 h 2178724"/>
                  <a:gd name="connsiteX16" fmla="*/ 2243138 w 3035301"/>
                  <a:gd name="connsiteY16" fmla="*/ 919836 h 2178724"/>
                  <a:gd name="connsiteX17" fmla="*/ 2433638 w 3035301"/>
                  <a:gd name="connsiteY17" fmla="*/ 910311 h 2178724"/>
                  <a:gd name="connsiteX18" fmla="*/ 2471738 w 3035301"/>
                  <a:gd name="connsiteY18" fmla="*/ 176886 h 2178724"/>
                  <a:gd name="connsiteX19" fmla="*/ 2728914 w 3035301"/>
                  <a:gd name="connsiteY19" fmla="*/ 205460 h 2178724"/>
                  <a:gd name="connsiteX20" fmla="*/ 2633663 w 3035301"/>
                  <a:gd name="connsiteY20" fmla="*/ 986511 h 2178724"/>
                  <a:gd name="connsiteX21" fmla="*/ 2757488 w 3035301"/>
                  <a:gd name="connsiteY21" fmla="*/ 1958061 h 2178724"/>
                  <a:gd name="connsiteX22" fmla="*/ 2643188 w 3035301"/>
                  <a:gd name="connsiteY22" fmla="*/ 2148561 h 2178724"/>
                  <a:gd name="connsiteX23" fmla="*/ 404813 w 3035301"/>
                  <a:gd name="connsiteY23" fmla="*/ 2139036 h 2178724"/>
                  <a:gd name="connsiteX24" fmla="*/ 214313 w 3035301"/>
                  <a:gd name="connsiteY24" fmla="*/ 1929486 h 2178724"/>
                  <a:gd name="connsiteX25" fmla="*/ 319740 w 3035301"/>
                  <a:gd name="connsiteY25" fmla="*/ 1019122 h 2178724"/>
                  <a:gd name="connsiteX26" fmla="*/ 395288 w 3035301"/>
                  <a:gd name="connsiteY26" fmla="*/ 148311 h 2178724"/>
                  <a:gd name="connsiteX27" fmla="*/ 604838 w 3035301"/>
                  <a:gd name="connsiteY27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12444 w 3035301"/>
                  <a:gd name="connsiteY3" fmla="*/ 517270 h 2178724"/>
                  <a:gd name="connsiteX4" fmla="*/ 1138238 w 3035301"/>
                  <a:gd name="connsiteY4" fmla="*/ 862686 h 2178724"/>
                  <a:gd name="connsiteX5" fmla="*/ 1328738 w 3035301"/>
                  <a:gd name="connsiteY5" fmla="*/ 881736 h 2178724"/>
                  <a:gd name="connsiteX6" fmla="*/ 1357313 w 3035301"/>
                  <a:gd name="connsiteY6" fmla="*/ 176886 h 2178724"/>
                  <a:gd name="connsiteX7" fmla="*/ 1585913 w 3035301"/>
                  <a:gd name="connsiteY7" fmla="*/ 186411 h 2178724"/>
                  <a:gd name="connsiteX8" fmla="*/ 1500188 w 3035301"/>
                  <a:gd name="connsiteY8" fmla="*/ 910311 h 2178724"/>
                  <a:gd name="connsiteX9" fmla="*/ 1738313 w 3035301"/>
                  <a:gd name="connsiteY9" fmla="*/ 900786 h 2178724"/>
                  <a:gd name="connsiteX10" fmla="*/ 1719263 w 3035301"/>
                  <a:gd name="connsiteY10" fmla="*/ 176886 h 2178724"/>
                  <a:gd name="connsiteX11" fmla="*/ 1900238 w 3035301"/>
                  <a:gd name="connsiteY11" fmla="*/ 176886 h 2178724"/>
                  <a:gd name="connsiteX12" fmla="*/ 1890713 w 3035301"/>
                  <a:gd name="connsiteY12" fmla="*/ 957936 h 2178724"/>
                  <a:gd name="connsiteX13" fmla="*/ 2090738 w 3035301"/>
                  <a:gd name="connsiteY13" fmla="*/ 910311 h 2178724"/>
                  <a:gd name="connsiteX14" fmla="*/ 2119313 w 3035301"/>
                  <a:gd name="connsiteY14" fmla="*/ 138786 h 2178724"/>
                  <a:gd name="connsiteX15" fmla="*/ 2290763 w 3035301"/>
                  <a:gd name="connsiteY15" fmla="*/ 148311 h 2178724"/>
                  <a:gd name="connsiteX16" fmla="*/ 2243138 w 3035301"/>
                  <a:gd name="connsiteY16" fmla="*/ 919836 h 2178724"/>
                  <a:gd name="connsiteX17" fmla="*/ 2433638 w 3035301"/>
                  <a:gd name="connsiteY17" fmla="*/ 910311 h 2178724"/>
                  <a:gd name="connsiteX18" fmla="*/ 2471738 w 3035301"/>
                  <a:gd name="connsiteY18" fmla="*/ 176886 h 2178724"/>
                  <a:gd name="connsiteX19" fmla="*/ 2633663 w 3035301"/>
                  <a:gd name="connsiteY19" fmla="*/ 986511 h 2178724"/>
                  <a:gd name="connsiteX20" fmla="*/ 2757488 w 3035301"/>
                  <a:gd name="connsiteY20" fmla="*/ 1958061 h 2178724"/>
                  <a:gd name="connsiteX21" fmla="*/ 2643188 w 3035301"/>
                  <a:gd name="connsiteY21" fmla="*/ 2148561 h 2178724"/>
                  <a:gd name="connsiteX22" fmla="*/ 404813 w 3035301"/>
                  <a:gd name="connsiteY22" fmla="*/ 2139036 h 2178724"/>
                  <a:gd name="connsiteX23" fmla="*/ 214313 w 3035301"/>
                  <a:gd name="connsiteY23" fmla="*/ 1929486 h 2178724"/>
                  <a:gd name="connsiteX24" fmla="*/ 319740 w 3035301"/>
                  <a:gd name="connsiteY24" fmla="*/ 1019122 h 2178724"/>
                  <a:gd name="connsiteX25" fmla="*/ 395288 w 3035301"/>
                  <a:gd name="connsiteY25" fmla="*/ 148311 h 2178724"/>
                  <a:gd name="connsiteX26" fmla="*/ 604838 w 3035301"/>
                  <a:gd name="connsiteY26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12444 w 3035301"/>
                  <a:gd name="connsiteY3" fmla="*/ 517270 h 2178724"/>
                  <a:gd name="connsiteX4" fmla="*/ 1138238 w 3035301"/>
                  <a:gd name="connsiteY4" fmla="*/ 862686 h 2178724"/>
                  <a:gd name="connsiteX5" fmla="*/ 1328738 w 3035301"/>
                  <a:gd name="connsiteY5" fmla="*/ 881736 h 2178724"/>
                  <a:gd name="connsiteX6" fmla="*/ 1357313 w 3035301"/>
                  <a:gd name="connsiteY6" fmla="*/ 176886 h 2178724"/>
                  <a:gd name="connsiteX7" fmla="*/ 1585913 w 3035301"/>
                  <a:gd name="connsiteY7" fmla="*/ 186411 h 2178724"/>
                  <a:gd name="connsiteX8" fmla="*/ 1500188 w 3035301"/>
                  <a:gd name="connsiteY8" fmla="*/ 910311 h 2178724"/>
                  <a:gd name="connsiteX9" fmla="*/ 1738313 w 3035301"/>
                  <a:gd name="connsiteY9" fmla="*/ 900786 h 2178724"/>
                  <a:gd name="connsiteX10" fmla="*/ 1719263 w 3035301"/>
                  <a:gd name="connsiteY10" fmla="*/ 176886 h 2178724"/>
                  <a:gd name="connsiteX11" fmla="*/ 1900238 w 3035301"/>
                  <a:gd name="connsiteY11" fmla="*/ 176886 h 2178724"/>
                  <a:gd name="connsiteX12" fmla="*/ 1890713 w 3035301"/>
                  <a:gd name="connsiteY12" fmla="*/ 957936 h 2178724"/>
                  <a:gd name="connsiteX13" fmla="*/ 2090738 w 3035301"/>
                  <a:gd name="connsiteY13" fmla="*/ 910311 h 2178724"/>
                  <a:gd name="connsiteX14" fmla="*/ 2119313 w 3035301"/>
                  <a:gd name="connsiteY14" fmla="*/ 138786 h 2178724"/>
                  <a:gd name="connsiteX15" fmla="*/ 2290763 w 3035301"/>
                  <a:gd name="connsiteY15" fmla="*/ 148311 h 2178724"/>
                  <a:gd name="connsiteX16" fmla="*/ 2243138 w 3035301"/>
                  <a:gd name="connsiteY16" fmla="*/ 919836 h 2178724"/>
                  <a:gd name="connsiteX17" fmla="*/ 2433638 w 3035301"/>
                  <a:gd name="connsiteY17" fmla="*/ 910311 h 2178724"/>
                  <a:gd name="connsiteX18" fmla="*/ 2471738 w 3035301"/>
                  <a:gd name="connsiteY18" fmla="*/ 176886 h 2178724"/>
                  <a:gd name="connsiteX19" fmla="*/ 2633663 w 3035301"/>
                  <a:gd name="connsiteY19" fmla="*/ 986511 h 2178724"/>
                  <a:gd name="connsiteX20" fmla="*/ 2757488 w 3035301"/>
                  <a:gd name="connsiteY20" fmla="*/ 1958061 h 2178724"/>
                  <a:gd name="connsiteX21" fmla="*/ 2643188 w 3035301"/>
                  <a:gd name="connsiteY21" fmla="*/ 2148561 h 2178724"/>
                  <a:gd name="connsiteX22" fmla="*/ 404813 w 3035301"/>
                  <a:gd name="connsiteY22" fmla="*/ 2139036 h 2178724"/>
                  <a:gd name="connsiteX23" fmla="*/ 214313 w 3035301"/>
                  <a:gd name="connsiteY23" fmla="*/ 1929486 h 2178724"/>
                  <a:gd name="connsiteX24" fmla="*/ 319740 w 3035301"/>
                  <a:gd name="connsiteY24" fmla="*/ 1019122 h 2178724"/>
                  <a:gd name="connsiteX25" fmla="*/ 395288 w 3035301"/>
                  <a:gd name="connsiteY25" fmla="*/ 148311 h 2178724"/>
                  <a:gd name="connsiteX26" fmla="*/ 604838 w 3035301"/>
                  <a:gd name="connsiteY26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12444 w 3035301"/>
                  <a:gd name="connsiteY3" fmla="*/ 517270 h 2178724"/>
                  <a:gd name="connsiteX4" fmla="*/ 1138238 w 3035301"/>
                  <a:gd name="connsiteY4" fmla="*/ 862686 h 2178724"/>
                  <a:gd name="connsiteX5" fmla="*/ 1328738 w 3035301"/>
                  <a:gd name="connsiteY5" fmla="*/ 881736 h 2178724"/>
                  <a:gd name="connsiteX6" fmla="*/ 1357313 w 3035301"/>
                  <a:gd name="connsiteY6" fmla="*/ 176886 h 2178724"/>
                  <a:gd name="connsiteX7" fmla="*/ 1585913 w 3035301"/>
                  <a:gd name="connsiteY7" fmla="*/ 186411 h 2178724"/>
                  <a:gd name="connsiteX8" fmla="*/ 1500188 w 3035301"/>
                  <a:gd name="connsiteY8" fmla="*/ 910311 h 2178724"/>
                  <a:gd name="connsiteX9" fmla="*/ 1738313 w 3035301"/>
                  <a:gd name="connsiteY9" fmla="*/ 900786 h 2178724"/>
                  <a:gd name="connsiteX10" fmla="*/ 1719263 w 3035301"/>
                  <a:gd name="connsiteY10" fmla="*/ 176886 h 2178724"/>
                  <a:gd name="connsiteX11" fmla="*/ 1900238 w 3035301"/>
                  <a:gd name="connsiteY11" fmla="*/ 176886 h 2178724"/>
                  <a:gd name="connsiteX12" fmla="*/ 1890713 w 3035301"/>
                  <a:gd name="connsiteY12" fmla="*/ 957936 h 2178724"/>
                  <a:gd name="connsiteX13" fmla="*/ 2090738 w 3035301"/>
                  <a:gd name="connsiteY13" fmla="*/ 910311 h 2178724"/>
                  <a:gd name="connsiteX14" fmla="*/ 2119313 w 3035301"/>
                  <a:gd name="connsiteY14" fmla="*/ 138786 h 2178724"/>
                  <a:gd name="connsiteX15" fmla="*/ 2290763 w 3035301"/>
                  <a:gd name="connsiteY15" fmla="*/ 148311 h 2178724"/>
                  <a:gd name="connsiteX16" fmla="*/ 2243138 w 3035301"/>
                  <a:gd name="connsiteY16" fmla="*/ 919836 h 2178724"/>
                  <a:gd name="connsiteX17" fmla="*/ 2433638 w 3035301"/>
                  <a:gd name="connsiteY17" fmla="*/ 910311 h 2178724"/>
                  <a:gd name="connsiteX18" fmla="*/ 2633663 w 3035301"/>
                  <a:gd name="connsiteY18" fmla="*/ 986511 h 2178724"/>
                  <a:gd name="connsiteX19" fmla="*/ 2757488 w 3035301"/>
                  <a:gd name="connsiteY19" fmla="*/ 1958061 h 2178724"/>
                  <a:gd name="connsiteX20" fmla="*/ 2643188 w 3035301"/>
                  <a:gd name="connsiteY20" fmla="*/ 2148561 h 2178724"/>
                  <a:gd name="connsiteX21" fmla="*/ 404813 w 3035301"/>
                  <a:gd name="connsiteY21" fmla="*/ 2139036 h 2178724"/>
                  <a:gd name="connsiteX22" fmla="*/ 214313 w 3035301"/>
                  <a:gd name="connsiteY22" fmla="*/ 1929486 h 2178724"/>
                  <a:gd name="connsiteX23" fmla="*/ 319740 w 3035301"/>
                  <a:gd name="connsiteY23" fmla="*/ 1019122 h 2178724"/>
                  <a:gd name="connsiteX24" fmla="*/ 395288 w 3035301"/>
                  <a:gd name="connsiteY24" fmla="*/ 148311 h 2178724"/>
                  <a:gd name="connsiteX25" fmla="*/ 604838 w 3035301"/>
                  <a:gd name="connsiteY25" fmla="*/ 129261 h 2178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035301" h="2178724">
                    <a:moveTo>
                      <a:pt x="604838" y="129261"/>
                    </a:moveTo>
                    <a:cubicBezTo>
                      <a:pt x="636588" y="241973"/>
                      <a:pt x="544513" y="700761"/>
                      <a:pt x="585788" y="824586"/>
                    </a:cubicBezTo>
                    <a:cubicBezTo>
                      <a:pt x="627063" y="948411"/>
                      <a:pt x="798045" y="923430"/>
                      <a:pt x="852488" y="872211"/>
                    </a:cubicBezTo>
                    <a:cubicBezTo>
                      <a:pt x="906931" y="820992"/>
                      <a:pt x="864819" y="518857"/>
                      <a:pt x="912444" y="517270"/>
                    </a:cubicBezTo>
                    <a:cubicBezTo>
                      <a:pt x="960069" y="515683"/>
                      <a:pt x="1068856" y="801942"/>
                      <a:pt x="1138238" y="862686"/>
                    </a:cubicBezTo>
                    <a:cubicBezTo>
                      <a:pt x="1207620" y="923430"/>
                      <a:pt x="1292226" y="996036"/>
                      <a:pt x="1328738" y="881736"/>
                    </a:cubicBezTo>
                    <a:cubicBezTo>
                      <a:pt x="1365250" y="767436"/>
                      <a:pt x="1314451" y="292774"/>
                      <a:pt x="1357313" y="176886"/>
                    </a:cubicBezTo>
                    <a:cubicBezTo>
                      <a:pt x="1400176" y="60999"/>
                      <a:pt x="1562101" y="64174"/>
                      <a:pt x="1585913" y="186411"/>
                    </a:cubicBezTo>
                    <a:cubicBezTo>
                      <a:pt x="1609726" y="308649"/>
                      <a:pt x="1474788" y="791248"/>
                      <a:pt x="1500188" y="910311"/>
                    </a:cubicBezTo>
                    <a:cubicBezTo>
                      <a:pt x="1525588" y="1029374"/>
                      <a:pt x="1701801" y="1023023"/>
                      <a:pt x="1738313" y="900786"/>
                    </a:cubicBezTo>
                    <a:cubicBezTo>
                      <a:pt x="1774825" y="778549"/>
                      <a:pt x="1692276" y="297536"/>
                      <a:pt x="1719263" y="176886"/>
                    </a:cubicBezTo>
                    <a:cubicBezTo>
                      <a:pt x="1746251" y="56236"/>
                      <a:pt x="1871663" y="46711"/>
                      <a:pt x="1900238" y="176886"/>
                    </a:cubicBezTo>
                    <a:cubicBezTo>
                      <a:pt x="1928813" y="307061"/>
                      <a:pt x="1858963" y="835699"/>
                      <a:pt x="1890713" y="957936"/>
                    </a:cubicBezTo>
                    <a:cubicBezTo>
                      <a:pt x="1922463" y="1080173"/>
                      <a:pt x="2052638" y="1046836"/>
                      <a:pt x="2090738" y="910311"/>
                    </a:cubicBezTo>
                    <a:cubicBezTo>
                      <a:pt x="2128838" y="773786"/>
                      <a:pt x="2085976" y="265786"/>
                      <a:pt x="2119313" y="138786"/>
                    </a:cubicBezTo>
                    <a:cubicBezTo>
                      <a:pt x="2152650" y="11786"/>
                      <a:pt x="2270126" y="18136"/>
                      <a:pt x="2290763" y="148311"/>
                    </a:cubicBezTo>
                    <a:cubicBezTo>
                      <a:pt x="2311400" y="278486"/>
                      <a:pt x="2219326" y="792836"/>
                      <a:pt x="2243138" y="919836"/>
                    </a:cubicBezTo>
                    <a:cubicBezTo>
                      <a:pt x="2266950" y="1046836"/>
                      <a:pt x="2368550" y="899198"/>
                      <a:pt x="2433638" y="910311"/>
                    </a:cubicBezTo>
                    <a:cubicBezTo>
                      <a:pt x="2498726" y="921424"/>
                      <a:pt x="2579688" y="811886"/>
                      <a:pt x="2633663" y="986511"/>
                    </a:cubicBezTo>
                    <a:cubicBezTo>
                      <a:pt x="2687638" y="1161136"/>
                      <a:pt x="2755901" y="1764386"/>
                      <a:pt x="2757488" y="1958061"/>
                    </a:cubicBezTo>
                    <a:cubicBezTo>
                      <a:pt x="2759075" y="2151736"/>
                      <a:pt x="3035301" y="2118399"/>
                      <a:pt x="2643188" y="2148561"/>
                    </a:cubicBezTo>
                    <a:cubicBezTo>
                      <a:pt x="2251076" y="2178724"/>
                      <a:pt x="809626" y="2175549"/>
                      <a:pt x="404813" y="2139036"/>
                    </a:cubicBezTo>
                    <a:cubicBezTo>
                      <a:pt x="0" y="2102523"/>
                      <a:pt x="228492" y="2116138"/>
                      <a:pt x="214313" y="1929486"/>
                    </a:cubicBezTo>
                    <a:cubicBezTo>
                      <a:pt x="200134" y="1742834"/>
                      <a:pt x="156026" y="1111754"/>
                      <a:pt x="319740" y="1019122"/>
                    </a:cubicBezTo>
                    <a:cubicBezTo>
                      <a:pt x="349902" y="722260"/>
                      <a:pt x="347772" y="296621"/>
                      <a:pt x="395288" y="148311"/>
                    </a:cubicBezTo>
                    <a:cubicBezTo>
                      <a:pt x="442804" y="1"/>
                      <a:pt x="573088" y="16549"/>
                      <a:pt x="604838" y="129261"/>
                    </a:cubicBezTo>
                    <a:close/>
                  </a:path>
                </a:pathLst>
              </a:custGeom>
              <a:solidFill>
                <a:srgbClr val="FF7C80"/>
              </a:solidFill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0" name="Oval 119"/>
              <p:cNvSpPr/>
              <p:nvPr/>
            </p:nvSpPr>
            <p:spPr>
              <a:xfrm>
                <a:off x="4934195" y="3856168"/>
                <a:ext cx="282067" cy="144329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1" name="Group 41"/>
            <p:cNvGrpSpPr/>
            <p:nvPr/>
          </p:nvGrpSpPr>
          <p:grpSpPr>
            <a:xfrm>
              <a:off x="2829285" y="2497623"/>
              <a:ext cx="615308" cy="392807"/>
              <a:chOff x="2387301" y="3291926"/>
              <a:chExt cx="1298873" cy="909563"/>
            </a:xfrm>
          </p:grpSpPr>
          <p:sp>
            <p:nvSpPr>
              <p:cNvPr id="117" name="Freeform 116"/>
              <p:cNvSpPr/>
              <p:nvPr/>
            </p:nvSpPr>
            <p:spPr>
              <a:xfrm flipH="1">
                <a:off x="2387301" y="3291926"/>
                <a:ext cx="1298873" cy="909563"/>
              </a:xfrm>
              <a:custGeom>
                <a:avLst/>
                <a:gdLst>
                  <a:gd name="connsiteX0" fmla="*/ 604838 w 3035301"/>
                  <a:gd name="connsiteY0" fmla="*/ 282575 h 2414588"/>
                  <a:gd name="connsiteX1" fmla="*/ 585788 w 3035301"/>
                  <a:gd name="connsiteY1" fmla="*/ 977900 h 2414588"/>
                  <a:gd name="connsiteX2" fmla="*/ 852488 w 3035301"/>
                  <a:gd name="connsiteY2" fmla="*/ 1025525 h 2414588"/>
                  <a:gd name="connsiteX3" fmla="*/ 957263 w 3035301"/>
                  <a:gd name="connsiteY3" fmla="*/ 377825 h 2414588"/>
                  <a:gd name="connsiteX4" fmla="*/ 1157288 w 3035301"/>
                  <a:gd name="connsiteY4" fmla="*/ 330200 h 2414588"/>
                  <a:gd name="connsiteX5" fmla="*/ 1138238 w 3035301"/>
                  <a:gd name="connsiteY5" fmla="*/ 1016000 h 2414588"/>
                  <a:gd name="connsiteX6" fmla="*/ 1328738 w 3035301"/>
                  <a:gd name="connsiteY6" fmla="*/ 1035050 h 2414588"/>
                  <a:gd name="connsiteX7" fmla="*/ 1357313 w 3035301"/>
                  <a:gd name="connsiteY7" fmla="*/ 330200 h 2414588"/>
                  <a:gd name="connsiteX8" fmla="*/ 1585913 w 3035301"/>
                  <a:gd name="connsiteY8" fmla="*/ 339725 h 2414588"/>
                  <a:gd name="connsiteX9" fmla="*/ 1500188 w 3035301"/>
                  <a:gd name="connsiteY9" fmla="*/ 1063625 h 2414588"/>
                  <a:gd name="connsiteX10" fmla="*/ 1738313 w 3035301"/>
                  <a:gd name="connsiteY10" fmla="*/ 1054100 h 2414588"/>
                  <a:gd name="connsiteX11" fmla="*/ 1719263 w 3035301"/>
                  <a:gd name="connsiteY11" fmla="*/ 330200 h 2414588"/>
                  <a:gd name="connsiteX12" fmla="*/ 1900238 w 3035301"/>
                  <a:gd name="connsiteY12" fmla="*/ 330200 h 2414588"/>
                  <a:gd name="connsiteX13" fmla="*/ 1890713 w 3035301"/>
                  <a:gd name="connsiteY13" fmla="*/ 1111250 h 2414588"/>
                  <a:gd name="connsiteX14" fmla="*/ 2090738 w 3035301"/>
                  <a:gd name="connsiteY14" fmla="*/ 1063625 h 2414588"/>
                  <a:gd name="connsiteX15" fmla="*/ 2119313 w 3035301"/>
                  <a:gd name="connsiteY15" fmla="*/ 292100 h 2414588"/>
                  <a:gd name="connsiteX16" fmla="*/ 2290763 w 3035301"/>
                  <a:gd name="connsiteY16" fmla="*/ 301625 h 2414588"/>
                  <a:gd name="connsiteX17" fmla="*/ 2243138 w 3035301"/>
                  <a:gd name="connsiteY17" fmla="*/ 1073150 h 2414588"/>
                  <a:gd name="connsiteX18" fmla="*/ 2433638 w 3035301"/>
                  <a:gd name="connsiteY18" fmla="*/ 1063625 h 2414588"/>
                  <a:gd name="connsiteX19" fmla="*/ 2471738 w 3035301"/>
                  <a:gd name="connsiteY19" fmla="*/ 330200 h 2414588"/>
                  <a:gd name="connsiteX20" fmla="*/ 2728913 w 3035301"/>
                  <a:gd name="connsiteY20" fmla="*/ 358775 h 2414588"/>
                  <a:gd name="connsiteX21" fmla="*/ 2633663 w 3035301"/>
                  <a:gd name="connsiteY21" fmla="*/ 1139825 h 2414588"/>
                  <a:gd name="connsiteX22" fmla="*/ 2757488 w 3035301"/>
                  <a:gd name="connsiteY22" fmla="*/ 2111375 h 2414588"/>
                  <a:gd name="connsiteX23" fmla="*/ 2643188 w 3035301"/>
                  <a:gd name="connsiteY23" fmla="*/ 2301875 h 2414588"/>
                  <a:gd name="connsiteX24" fmla="*/ 404813 w 3035301"/>
                  <a:gd name="connsiteY24" fmla="*/ 2292350 h 2414588"/>
                  <a:gd name="connsiteX25" fmla="*/ 214313 w 3035301"/>
                  <a:gd name="connsiteY25" fmla="*/ 2082800 h 2414588"/>
                  <a:gd name="connsiteX26" fmla="*/ 395288 w 3035301"/>
                  <a:gd name="connsiteY26" fmla="*/ 301625 h 2414588"/>
                  <a:gd name="connsiteX27" fmla="*/ 604838 w 3035301"/>
                  <a:gd name="connsiteY27" fmla="*/ 282575 h 2414588"/>
                  <a:gd name="connsiteX0" fmla="*/ 604838 w 3035301"/>
                  <a:gd name="connsiteY0" fmla="*/ 133042 h 2182505"/>
                  <a:gd name="connsiteX1" fmla="*/ 585788 w 3035301"/>
                  <a:gd name="connsiteY1" fmla="*/ 828367 h 2182505"/>
                  <a:gd name="connsiteX2" fmla="*/ 852488 w 3035301"/>
                  <a:gd name="connsiteY2" fmla="*/ 875992 h 2182505"/>
                  <a:gd name="connsiteX3" fmla="*/ 957263 w 3035301"/>
                  <a:gd name="connsiteY3" fmla="*/ 228292 h 2182505"/>
                  <a:gd name="connsiteX4" fmla="*/ 1157288 w 3035301"/>
                  <a:gd name="connsiteY4" fmla="*/ 180667 h 2182505"/>
                  <a:gd name="connsiteX5" fmla="*/ 1138238 w 3035301"/>
                  <a:gd name="connsiteY5" fmla="*/ 866467 h 2182505"/>
                  <a:gd name="connsiteX6" fmla="*/ 1328738 w 3035301"/>
                  <a:gd name="connsiteY6" fmla="*/ 885517 h 2182505"/>
                  <a:gd name="connsiteX7" fmla="*/ 1357313 w 3035301"/>
                  <a:gd name="connsiteY7" fmla="*/ 180667 h 2182505"/>
                  <a:gd name="connsiteX8" fmla="*/ 1585913 w 3035301"/>
                  <a:gd name="connsiteY8" fmla="*/ 190192 h 2182505"/>
                  <a:gd name="connsiteX9" fmla="*/ 1500188 w 3035301"/>
                  <a:gd name="connsiteY9" fmla="*/ 914092 h 2182505"/>
                  <a:gd name="connsiteX10" fmla="*/ 1738313 w 3035301"/>
                  <a:gd name="connsiteY10" fmla="*/ 904567 h 2182505"/>
                  <a:gd name="connsiteX11" fmla="*/ 1719263 w 3035301"/>
                  <a:gd name="connsiteY11" fmla="*/ 180667 h 2182505"/>
                  <a:gd name="connsiteX12" fmla="*/ 1900238 w 3035301"/>
                  <a:gd name="connsiteY12" fmla="*/ 180667 h 2182505"/>
                  <a:gd name="connsiteX13" fmla="*/ 1890713 w 3035301"/>
                  <a:gd name="connsiteY13" fmla="*/ 961717 h 2182505"/>
                  <a:gd name="connsiteX14" fmla="*/ 2090738 w 3035301"/>
                  <a:gd name="connsiteY14" fmla="*/ 914092 h 2182505"/>
                  <a:gd name="connsiteX15" fmla="*/ 2119313 w 3035301"/>
                  <a:gd name="connsiteY15" fmla="*/ 142567 h 2182505"/>
                  <a:gd name="connsiteX16" fmla="*/ 2290763 w 3035301"/>
                  <a:gd name="connsiteY16" fmla="*/ 152092 h 2182505"/>
                  <a:gd name="connsiteX17" fmla="*/ 2243138 w 3035301"/>
                  <a:gd name="connsiteY17" fmla="*/ 923617 h 2182505"/>
                  <a:gd name="connsiteX18" fmla="*/ 2433638 w 3035301"/>
                  <a:gd name="connsiteY18" fmla="*/ 914092 h 2182505"/>
                  <a:gd name="connsiteX19" fmla="*/ 2471738 w 3035301"/>
                  <a:gd name="connsiteY19" fmla="*/ 180667 h 2182505"/>
                  <a:gd name="connsiteX20" fmla="*/ 2728913 w 3035301"/>
                  <a:gd name="connsiteY20" fmla="*/ 209242 h 2182505"/>
                  <a:gd name="connsiteX21" fmla="*/ 2633663 w 3035301"/>
                  <a:gd name="connsiteY21" fmla="*/ 990292 h 2182505"/>
                  <a:gd name="connsiteX22" fmla="*/ 2757488 w 3035301"/>
                  <a:gd name="connsiteY22" fmla="*/ 1961842 h 2182505"/>
                  <a:gd name="connsiteX23" fmla="*/ 2643188 w 3035301"/>
                  <a:gd name="connsiteY23" fmla="*/ 2152342 h 2182505"/>
                  <a:gd name="connsiteX24" fmla="*/ 404813 w 3035301"/>
                  <a:gd name="connsiteY24" fmla="*/ 2142817 h 2182505"/>
                  <a:gd name="connsiteX25" fmla="*/ 214313 w 3035301"/>
                  <a:gd name="connsiteY25" fmla="*/ 1933267 h 2182505"/>
                  <a:gd name="connsiteX26" fmla="*/ 222585 w 3035301"/>
                  <a:gd name="connsiteY26" fmla="*/ 1045595 h 2182505"/>
                  <a:gd name="connsiteX27" fmla="*/ 395288 w 3035301"/>
                  <a:gd name="connsiteY27" fmla="*/ 152092 h 2182505"/>
                  <a:gd name="connsiteX28" fmla="*/ 604838 w 3035301"/>
                  <a:gd name="connsiteY28" fmla="*/ 133042 h 2182505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57263 w 3035301"/>
                  <a:gd name="connsiteY3" fmla="*/ 224511 h 2178724"/>
                  <a:gd name="connsiteX4" fmla="*/ 1157288 w 3035301"/>
                  <a:gd name="connsiteY4" fmla="*/ 176886 h 2178724"/>
                  <a:gd name="connsiteX5" fmla="*/ 1138238 w 3035301"/>
                  <a:gd name="connsiteY5" fmla="*/ 862686 h 2178724"/>
                  <a:gd name="connsiteX6" fmla="*/ 1328738 w 3035301"/>
                  <a:gd name="connsiteY6" fmla="*/ 881736 h 2178724"/>
                  <a:gd name="connsiteX7" fmla="*/ 1357313 w 3035301"/>
                  <a:gd name="connsiteY7" fmla="*/ 176886 h 2178724"/>
                  <a:gd name="connsiteX8" fmla="*/ 1585913 w 3035301"/>
                  <a:gd name="connsiteY8" fmla="*/ 186411 h 2178724"/>
                  <a:gd name="connsiteX9" fmla="*/ 1500188 w 3035301"/>
                  <a:gd name="connsiteY9" fmla="*/ 910311 h 2178724"/>
                  <a:gd name="connsiteX10" fmla="*/ 1738313 w 3035301"/>
                  <a:gd name="connsiteY10" fmla="*/ 900786 h 2178724"/>
                  <a:gd name="connsiteX11" fmla="*/ 1719263 w 3035301"/>
                  <a:gd name="connsiteY11" fmla="*/ 176886 h 2178724"/>
                  <a:gd name="connsiteX12" fmla="*/ 1900238 w 3035301"/>
                  <a:gd name="connsiteY12" fmla="*/ 176886 h 2178724"/>
                  <a:gd name="connsiteX13" fmla="*/ 1890713 w 3035301"/>
                  <a:gd name="connsiteY13" fmla="*/ 957936 h 2178724"/>
                  <a:gd name="connsiteX14" fmla="*/ 2090738 w 3035301"/>
                  <a:gd name="connsiteY14" fmla="*/ 910311 h 2178724"/>
                  <a:gd name="connsiteX15" fmla="*/ 2119313 w 3035301"/>
                  <a:gd name="connsiteY15" fmla="*/ 138786 h 2178724"/>
                  <a:gd name="connsiteX16" fmla="*/ 2290763 w 3035301"/>
                  <a:gd name="connsiteY16" fmla="*/ 148311 h 2178724"/>
                  <a:gd name="connsiteX17" fmla="*/ 2243138 w 3035301"/>
                  <a:gd name="connsiteY17" fmla="*/ 919836 h 2178724"/>
                  <a:gd name="connsiteX18" fmla="*/ 2433638 w 3035301"/>
                  <a:gd name="connsiteY18" fmla="*/ 910311 h 2178724"/>
                  <a:gd name="connsiteX19" fmla="*/ 2471738 w 3035301"/>
                  <a:gd name="connsiteY19" fmla="*/ 176886 h 2178724"/>
                  <a:gd name="connsiteX20" fmla="*/ 2728913 w 3035301"/>
                  <a:gd name="connsiteY20" fmla="*/ 205461 h 2178724"/>
                  <a:gd name="connsiteX21" fmla="*/ 2633663 w 3035301"/>
                  <a:gd name="connsiteY21" fmla="*/ 986511 h 2178724"/>
                  <a:gd name="connsiteX22" fmla="*/ 2757488 w 3035301"/>
                  <a:gd name="connsiteY22" fmla="*/ 1958061 h 2178724"/>
                  <a:gd name="connsiteX23" fmla="*/ 2643188 w 3035301"/>
                  <a:gd name="connsiteY23" fmla="*/ 2148561 h 2178724"/>
                  <a:gd name="connsiteX24" fmla="*/ 404813 w 3035301"/>
                  <a:gd name="connsiteY24" fmla="*/ 2139036 h 2178724"/>
                  <a:gd name="connsiteX25" fmla="*/ 214313 w 3035301"/>
                  <a:gd name="connsiteY25" fmla="*/ 1929486 h 2178724"/>
                  <a:gd name="connsiteX26" fmla="*/ 378396 w 3035301"/>
                  <a:gd name="connsiteY26" fmla="*/ 1019122 h 2178724"/>
                  <a:gd name="connsiteX27" fmla="*/ 395288 w 3035301"/>
                  <a:gd name="connsiteY27" fmla="*/ 148311 h 2178724"/>
                  <a:gd name="connsiteX28" fmla="*/ 604838 w 3035301"/>
                  <a:gd name="connsiteY28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57263 w 3035301"/>
                  <a:gd name="connsiteY3" fmla="*/ 224511 h 2178724"/>
                  <a:gd name="connsiteX4" fmla="*/ 1157288 w 3035301"/>
                  <a:gd name="connsiteY4" fmla="*/ 176886 h 2178724"/>
                  <a:gd name="connsiteX5" fmla="*/ 1138238 w 3035301"/>
                  <a:gd name="connsiteY5" fmla="*/ 862686 h 2178724"/>
                  <a:gd name="connsiteX6" fmla="*/ 1328738 w 3035301"/>
                  <a:gd name="connsiteY6" fmla="*/ 881736 h 2178724"/>
                  <a:gd name="connsiteX7" fmla="*/ 1357313 w 3035301"/>
                  <a:gd name="connsiteY7" fmla="*/ 176886 h 2178724"/>
                  <a:gd name="connsiteX8" fmla="*/ 1585913 w 3035301"/>
                  <a:gd name="connsiteY8" fmla="*/ 186411 h 2178724"/>
                  <a:gd name="connsiteX9" fmla="*/ 1500188 w 3035301"/>
                  <a:gd name="connsiteY9" fmla="*/ 910311 h 2178724"/>
                  <a:gd name="connsiteX10" fmla="*/ 1738313 w 3035301"/>
                  <a:gd name="connsiteY10" fmla="*/ 900786 h 2178724"/>
                  <a:gd name="connsiteX11" fmla="*/ 1719263 w 3035301"/>
                  <a:gd name="connsiteY11" fmla="*/ 176886 h 2178724"/>
                  <a:gd name="connsiteX12" fmla="*/ 1900238 w 3035301"/>
                  <a:gd name="connsiteY12" fmla="*/ 176886 h 2178724"/>
                  <a:gd name="connsiteX13" fmla="*/ 1890713 w 3035301"/>
                  <a:gd name="connsiteY13" fmla="*/ 957936 h 2178724"/>
                  <a:gd name="connsiteX14" fmla="*/ 2090738 w 3035301"/>
                  <a:gd name="connsiteY14" fmla="*/ 910311 h 2178724"/>
                  <a:gd name="connsiteX15" fmla="*/ 2119313 w 3035301"/>
                  <a:gd name="connsiteY15" fmla="*/ 138786 h 2178724"/>
                  <a:gd name="connsiteX16" fmla="*/ 2290763 w 3035301"/>
                  <a:gd name="connsiteY16" fmla="*/ 148311 h 2178724"/>
                  <a:gd name="connsiteX17" fmla="*/ 2243138 w 3035301"/>
                  <a:gd name="connsiteY17" fmla="*/ 919836 h 2178724"/>
                  <a:gd name="connsiteX18" fmla="*/ 2433638 w 3035301"/>
                  <a:gd name="connsiteY18" fmla="*/ 910311 h 2178724"/>
                  <a:gd name="connsiteX19" fmla="*/ 2471738 w 3035301"/>
                  <a:gd name="connsiteY19" fmla="*/ 176886 h 2178724"/>
                  <a:gd name="connsiteX20" fmla="*/ 2728913 w 3035301"/>
                  <a:gd name="connsiteY20" fmla="*/ 205461 h 2178724"/>
                  <a:gd name="connsiteX21" fmla="*/ 2633663 w 3035301"/>
                  <a:gd name="connsiteY21" fmla="*/ 986511 h 2178724"/>
                  <a:gd name="connsiteX22" fmla="*/ 2757488 w 3035301"/>
                  <a:gd name="connsiteY22" fmla="*/ 1958061 h 2178724"/>
                  <a:gd name="connsiteX23" fmla="*/ 2643188 w 3035301"/>
                  <a:gd name="connsiteY23" fmla="*/ 2148561 h 2178724"/>
                  <a:gd name="connsiteX24" fmla="*/ 404813 w 3035301"/>
                  <a:gd name="connsiteY24" fmla="*/ 2139036 h 2178724"/>
                  <a:gd name="connsiteX25" fmla="*/ 214313 w 3035301"/>
                  <a:gd name="connsiteY25" fmla="*/ 1929486 h 2178724"/>
                  <a:gd name="connsiteX26" fmla="*/ 378396 w 3035301"/>
                  <a:gd name="connsiteY26" fmla="*/ 1019122 h 2178724"/>
                  <a:gd name="connsiteX27" fmla="*/ 395288 w 3035301"/>
                  <a:gd name="connsiteY27" fmla="*/ 148311 h 2178724"/>
                  <a:gd name="connsiteX28" fmla="*/ 604838 w 3035301"/>
                  <a:gd name="connsiteY28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57263 w 3035301"/>
                  <a:gd name="connsiteY3" fmla="*/ 224511 h 2178724"/>
                  <a:gd name="connsiteX4" fmla="*/ 1157288 w 3035301"/>
                  <a:gd name="connsiteY4" fmla="*/ 176886 h 2178724"/>
                  <a:gd name="connsiteX5" fmla="*/ 1138238 w 3035301"/>
                  <a:gd name="connsiteY5" fmla="*/ 862686 h 2178724"/>
                  <a:gd name="connsiteX6" fmla="*/ 1328738 w 3035301"/>
                  <a:gd name="connsiteY6" fmla="*/ 881736 h 2178724"/>
                  <a:gd name="connsiteX7" fmla="*/ 1357313 w 3035301"/>
                  <a:gd name="connsiteY7" fmla="*/ 176886 h 2178724"/>
                  <a:gd name="connsiteX8" fmla="*/ 1585913 w 3035301"/>
                  <a:gd name="connsiteY8" fmla="*/ 186411 h 2178724"/>
                  <a:gd name="connsiteX9" fmla="*/ 1500188 w 3035301"/>
                  <a:gd name="connsiteY9" fmla="*/ 910311 h 2178724"/>
                  <a:gd name="connsiteX10" fmla="*/ 1738313 w 3035301"/>
                  <a:gd name="connsiteY10" fmla="*/ 900786 h 2178724"/>
                  <a:gd name="connsiteX11" fmla="*/ 1719263 w 3035301"/>
                  <a:gd name="connsiteY11" fmla="*/ 176886 h 2178724"/>
                  <a:gd name="connsiteX12" fmla="*/ 1900238 w 3035301"/>
                  <a:gd name="connsiteY12" fmla="*/ 176886 h 2178724"/>
                  <a:gd name="connsiteX13" fmla="*/ 1890713 w 3035301"/>
                  <a:gd name="connsiteY13" fmla="*/ 957936 h 2178724"/>
                  <a:gd name="connsiteX14" fmla="*/ 2090738 w 3035301"/>
                  <a:gd name="connsiteY14" fmla="*/ 910311 h 2178724"/>
                  <a:gd name="connsiteX15" fmla="*/ 2119313 w 3035301"/>
                  <a:gd name="connsiteY15" fmla="*/ 138786 h 2178724"/>
                  <a:gd name="connsiteX16" fmla="*/ 2290763 w 3035301"/>
                  <a:gd name="connsiteY16" fmla="*/ 148311 h 2178724"/>
                  <a:gd name="connsiteX17" fmla="*/ 2243138 w 3035301"/>
                  <a:gd name="connsiteY17" fmla="*/ 919836 h 2178724"/>
                  <a:gd name="connsiteX18" fmla="*/ 2433638 w 3035301"/>
                  <a:gd name="connsiteY18" fmla="*/ 910311 h 2178724"/>
                  <a:gd name="connsiteX19" fmla="*/ 2471738 w 3035301"/>
                  <a:gd name="connsiteY19" fmla="*/ 176886 h 2178724"/>
                  <a:gd name="connsiteX20" fmla="*/ 2728913 w 3035301"/>
                  <a:gd name="connsiteY20" fmla="*/ 205461 h 2178724"/>
                  <a:gd name="connsiteX21" fmla="*/ 2633663 w 3035301"/>
                  <a:gd name="connsiteY21" fmla="*/ 986511 h 2178724"/>
                  <a:gd name="connsiteX22" fmla="*/ 2757488 w 3035301"/>
                  <a:gd name="connsiteY22" fmla="*/ 1958061 h 2178724"/>
                  <a:gd name="connsiteX23" fmla="*/ 2643188 w 3035301"/>
                  <a:gd name="connsiteY23" fmla="*/ 2148561 h 2178724"/>
                  <a:gd name="connsiteX24" fmla="*/ 404813 w 3035301"/>
                  <a:gd name="connsiteY24" fmla="*/ 2139036 h 2178724"/>
                  <a:gd name="connsiteX25" fmla="*/ 214313 w 3035301"/>
                  <a:gd name="connsiteY25" fmla="*/ 1929486 h 2178724"/>
                  <a:gd name="connsiteX26" fmla="*/ 378396 w 3035301"/>
                  <a:gd name="connsiteY26" fmla="*/ 1019122 h 2178724"/>
                  <a:gd name="connsiteX27" fmla="*/ 395288 w 3035301"/>
                  <a:gd name="connsiteY27" fmla="*/ 148311 h 2178724"/>
                  <a:gd name="connsiteX28" fmla="*/ 604838 w 3035301"/>
                  <a:gd name="connsiteY28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57263 w 3035301"/>
                  <a:gd name="connsiteY3" fmla="*/ 224511 h 2178724"/>
                  <a:gd name="connsiteX4" fmla="*/ 1157288 w 3035301"/>
                  <a:gd name="connsiteY4" fmla="*/ 176886 h 2178724"/>
                  <a:gd name="connsiteX5" fmla="*/ 1138238 w 3035301"/>
                  <a:gd name="connsiteY5" fmla="*/ 862686 h 2178724"/>
                  <a:gd name="connsiteX6" fmla="*/ 1328738 w 3035301"/>
                  <a:gd name="connsiteY6" fmla="*/ 881736 h 2178724"/>
                  <a:gd name="connsiteX7" fmla="*/ 1312797 w 3035301"/>
                  <a:gd name="connsiteY7" fmla="*/ 585347 h 2178724"/>
                  <a:gd name="connsiteX8" fmla="*/ 1585913 w 3035301"/>
                  <a:gd name="connsiteY8" fmla="*/ 186411 h 2178724"/>
                  <a:gd name="connsiteX9" fmla="*/ 1500188 w 3035301"/>
                  <a:gd name="connsiteY9" fmla="*/ 910311 h 2178724"/>
                  <a:gd name="connsiteX10" fmla="*/ 1738313 w 3035301"/>
                  <a:gd name="connsiteY10" fmla="*/ 900786 h 2178724"/>
                  <a:gd name="connsiteX11" fmla="*/ 1719263 w 3035301"/>
                  <a:gd name="connsiteY11" fmla="*/ 176886 h 2178724"/>
                  <a:gd name="connsiteX12" fmla="*/ 1900238 w 3035301"/>
                  <a:gd name="connsiteY12" fmla="*/ 176886 h 2178724"/>
                  <a:gd name="connsiteX13" fmla="*/ 1890713 w 3035301"/>
                  <a:gd name="connsiteY13" fmla="*/ 957936 h 2178724"/>
                  <a:gd name="connsiteX14" fmla="*/ 2090738 w 3035301"/>
                  <a:gd name="connsiteY14" fmla="*/ 910311 h 2178724"/>
                  <a:gd name="connsiteX15" fmla="*/ 2119313 w 3035301"/>
                  <a:gd name="connsiteY15" fmla="*/ 138786 h 2178724"/>
                  <a:gd name="connsiteX16" fmla="*/ 2290763 w 3035301"/>
                  <a:gd name="connsiteY16" fmla="*/ 148311 h 2178724"/>
                  <a:gd name="connsiteX17" fmla="*/ 2243138 w 3035301"/>
                  <a:gd name="connsiteY17" fmla="*/ 919836 h 2178724"/>
                  <a:gd name="connsiteX18" fmla="*/ 2433638 w 3035301"/>
                  <a:gd name="connsiteY18" fmla="*/ 910311 h 2178724"/>
                  <a:gd name="connsiteX19" fmla="*/ 2471738 w 3035301"/>
                  <a:gd name="connsiteY19" fmla="*/ 176886 h 2178724"/>
                  <a:gd name="connsiteX20" fmla="*/ 2728913 w 3035301"/>
                  <a:gd name="connsiteY20" fmla="*/ 205461 h 2178724"/>
                  <a:gd name="connsiteX21" fmla="*/ 2633663 w 3035301"/>
                  <a:gd name="connsiteY21" fmla="*/ 986511 h 2178724"/>
                  <a:gd name="connsiteX22" fmla="*/ 2757488 w 3035301"/>
                  <a:gd name="connsiteY22" fmla="*/ 1958061 h 2178724"/>
                  <a:gd name="connsiteX23" fmla="*/ 2643188 w 3035301"/>
                  <a:gd name="connsiteY23" fmla="*/ 2148561 h 2178724"/>
                  <a:gd name="connsiteX24" fmla="*/ 404813 w 3035301"/>
                  <a:gd name="connsiteY24" fmla="*/ 2139036 h 2178724"/>
                  <a:gd name="connsiteX25" fmla="*/ 214313 w 3035301"/>
                  <a:gd name="connsiteY25" fmla="*/ 1929486 h 2178724"/>
                  <a:gd name="connsiteX26" fmla="*/ 378396 w 3035301"/>
                  <a:gd name="connsiteY26" fmla="*/ 1019122 h 2178724"/>
                  <a:gd name="connsiteX27" fmla="*/ 395288 w 3035301"/>
                  <a:gd name="connsiteY27" fmla="*/ 148311 h 2178724"/>
                  <a:gd name="connsiteX28" fmla="*/ 604838 w 3035301"/>
                  <a:gd name="connsiteY28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57263 w 3035301"/>
                  <a:gd name="connsiteY3" fmla="*/ 224511 h 2178724"/>
                  <a:gd name="connsiteX4" fmla="*/ 1157288 w 3035301"/>
                  <a:gd name="connsiteY4" fmla="*/ 176886 h 2178724"/>
                  <a:gd name="connsiteX5" fmla="*/ 1138238 w 3035301"/>
                  <a:gd name="connsiteY5" fmla="*/ 862686 h 2178724"/>
                  <a:gd name="connsiteX6" fmla="*/ 1328738 w 3035301"/>
                  <a:gd name="connsiteY6" fmla="*/ 881736 h 2178724"/>
                  <a:gd name="connsiteX7" fmla="*/ 1312797 w 3035301"/>
                  <a:gd name="connsiteY7" fmla="*/ 585347 h 2178724"/>
                  <a:gd name="connsiteX8" fmla="*/ 1585913 w 3035301"/>
                  <a:gd name="connsiteY8" fmla="*/ 186411 h 2178724"/>
                  <a:gd name="connsiteX9" fmla="*/ 1500188 w 3035301"/>
                  <a:gd name="connsiteY9" fmla="*/ 910311 h 2178724"/>
                  <a:gd name="connsiteX10" fmla="*/ 1738313 w 3035301"/>
                  <a:gd name="connsiteY10" fmla="*/ 900786 h 2178724"/>
                  <a:gd name="connsiteX11" fmla="*/ 1541193 w 3035301"/>
                  <a:gd name="connsiteY11" fmla="*/ 471886 h 2178724"/>
                  <a:gd name="connsiteX12" fmla="*/ 1900238 w 3035301"/>
                  <a:gd name="connsiteY12" fmla="*/ 176886 h 2178724"/>
                  <a:gd name="connsiteX13" fmla="*/ 1890713 w 3035301"/>
                  <a:gd name="connsiteY13" fmla="*/ 957936 h 2178724"/>
                  <a:gd name="connsiteX14" fmla="*/ 2090738 w 3035301"/>
                  <a:gd name="connsiteY14" fmla="*/ 910311 h 2178724"/>
                  <a:gd name="connsiteX15" fmla="*/ 2119313 w 3035301"/>
                  <a:gd name="connsiteY15" fmla="*/ 138786 h 2178724"/>
                  <a:gd name="connsiteX16" fmla="*/ 2290763 w 3035301"/>
                  <a:gd name="connsiteY16" fmla="*/ 148311 h 2178724"/>
                  <a:gd name="connsiteX17" fmla="*/ 2243138 w 3035301"/>
                  <a:gd name="connsiteY17" fmla="*/ 919836 h 2178724"/>
                  <a:gd name="connsiteX18" fmla="*/ 2433638 w 3035301"/>
                  <a:gd name="connsiteY18" fmla="*/ 910311 h 2178724"/>
                  <a:gd name="connsiteX19" fmla="*/ 2471738 w 3035301"/>
                  <a:gd name="connsiteY19" fmla="*/ 176886 h 2178724"/>
                  <a:gd name="connsiteX20" fmla="*/ 2728913 w 3035301"/>
                  <a:gd name="connsiteY20" fmla="*/ 205461 h 2178724"/>
                  <a:gd name="connsiteX21" fmla="*/ 2633663 w 3035301"/>
                  <a:gd name="connsiteY21" fmla="*/ 986511 h 2178724"/>
                  <a:gd name="connsiteX22" fmla="*/ 2757488 w 3035301"/>
                  <a:gd name="connsiteY22" fmla="*/ 1958061 h 2178724"/>
                  <a:gd name="connsiteX23" fmla="*/ 2643188 w 3035301"/>
                  <a:gd name="connsiteY23" fmla="*/ 2148561 h 2178724"/>
                  <a:gd name="connsiteX24" fmla="*/ 404813 w 3035301"/>
                  <a:gd name="connsiteY24" fmla="*/ 2139036 h 2178724"/>
                  <a:gd name="connsiteX25" fmla="*/ 214313 w 3035301"/>
                  <a:gd name="connsiteY25" fmla="*/ 1929486 h 2178724"/>
                  <a:gd name="connsiteX26" fmla="*/ 378396 w 3035301"/>
                  <a:gd name="connsiteY26" fmla="*/ 1019122 h 2178724"/>
                  <a:gd name="connsiteX27" fmla="*/ 395288 w 3035301"/>
                  <a:gd name="connsiteY27" fmla="*/ 148311 h 2178724"/>
                  <a:gd name="connsiteX28" fmla="*/ 604838 w 3035301"/>
                  <a:gd name="connsiteY28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57263 w 3035301"/>
                  <a:gd name="connsiteY3" fmla="*/ 224511 h 2178724"/>
                  <a:gd name="connsiteX4" fmla="*/ 1157288 w 3035301"/>
                  <a:gd name="connsiteY4" fmla="*/ 176886 h 2178724"/>
                  <a:gd name="connsiteX5" fmla="*/ 1138238 w 3035301"/>
                  <a:gd name="connsiteY5" fmla="*/ 862686 h 2178724"/>
                  <a:gd name="connsiteX6" fmla="*/ 1328738 w 3035301"/>
                  <a:gd name="connsiteY6" fmla="*/ 881736 h 2178724"/>
                  <a:gd name="connsiteX7" fmla="*/ 1312797 w 3035301"/>
                  <a:gd name="connsiteY7" fmla="*/ 585347 h 2178724"/>
                  <a:gd name="connsiteX8" fmla="*/ 1585913 w 3035301"/>
                  <a:gd name="connsiteY8" fmla="*/ 186411 h 2178724"/>
                  <a:gd name="connsiteX9" fmla="*/ 1500188 w 3035301"/>
                  <a:gd name="connsiteY9" fmla="*/ 910311 h 2178724"/>
                  <a:gd name="connsiteX10" fmla="*/ 1738313 w 3035301"/>
                  <a:gd name="connsiteY10" fmla="*/ 900786 h 2178724"/>
                  <a:gd name="connsiteX11" fmla="*/ 1652487 w 3035301"/>
                  <a:gd name="connsiteY11" fmla="*/ 698809 h 2178724"/>
                  <a:gd name="connsiteX12" fmla="*/ 1900238 w 3035301"/>
                  <a:gd name="connsiteY12" fmla="*/ 176886 h 2178724"/>
                  <a:gd name="connsiteX13" fmla="*/ 1890713 w 3035301"/>
                  <a:gd name="connsiteY13" fmla="*/ 957936 h 2178724"/>
                  <a:gd name="connsiteX14" fmla="*/ 2090738 w 3035301"/>
                  <a:gd name="connsiteY14" fmla="*/ 910311 h 2178724"/>
                  <a:gd name="connsiteX15" fmla="*/ 2119313 w 3035301"/>
                  <a:gd name="connsiteY15" fmla="*/ 138786 h 2178724"/>
                  <a:gd name="connsiteX16" fmla="*/ 2290763 w 3035301"/>
                  <a:gd name="connsiteY16" fmla="*/ 148311 h 2178724"/>
                  <a:gd name="connsiteX17" fmla="*/ 2243138 w 3035301"/>
                  <a:gd name="connsiteY17" fmla="*/ 919836 h 2178724"/>
                  <a:gd name="connsiteX18" fmla="*/ 2433638 w 3035301"/>
                  <a:gd name="connsiteY18" fmla="*/ 910311 h 2178724"/>
                  <a:gd name="connsiteX19" fmla="*/ 2471738 w 3035301"/>
                  <a:gd name="connsiteY19" fmla="*/ 176886 h 2178724"/>
                  <a:gd name="connsiteX20" fmla="*/ 2728913 w 3035301"/>
                  <a:gd name="connsiteY20" fmla="*/ 205461 h 2178724"/>
                  <a:gd name="connsiteX21" fmla="*/ 2633663 w 3035301"/>
                  <a:gd name="connsiteY21" fmla="*/ 986511 h 2178724"/>
                  <a:gd name="connsiteX22" fmla="*/ 2757488 w 3035301"/>
                  <a:gd name="connsiteY22" fmla="*/ 1958061 h 2178724"/>
                  <a:gd name="connsiteX23" fmla="*/ 2643188 w 3035301"/>
                  <a:gd name="connsiteY23" fmla="*/ 2148561 h 2178724"/>
                  <a:gd name="connsiteX24" fmla="*/ 404813 w 3035301"/>
                  <a:gd name="connsiteY24" fmla="*/ 2139036 h 2178724"/>
                  <a:gd name="connsiteX25" fmla="*/ 214313 w 3035301"/>
                  <a:gd name="connsiteY25" fmla="*/ 1929486 h 2178724"/>
                  <a:gd name="connsiteX26" fmla="*/ 378396 w 3035301"/>
                  <a:gd name="connsiteY26" fmla="*/ 1019122 h 2178724"/>
                  <a:gd name="connsiteX27" fmla="*/ 395288 w 3035301"/>
                  <a:gd name="connsiteY27" fmla="*/ 148311 h 2178724"/>
                  <a:gd name="connsiteX28" fmla="*/ 604838 w 3035301"/>
                  <a:gd name="connsiteY28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57263 w 3035301"/>
                  <a:gd name="connsiteY3" fmla="*/ 224511 h 2178724"/>
                  <a:gd name="connsiteX4" fmla="*/ 1157288 w 3035301"/>
                  <a:gd name="connsiteY4" fmla="*/ 176886 h 2178724"/>
                  <a:gd name="connsiteX5" fmla="*/ 1138238 w 3035301"/>
                  <a:gd name="connsiteY5" fmla="*/ 862686 h 2178724"/>
                  <a:gd name="connsiteX6" fmla="*/ 1328738 w 3035301"/>
                  <a:gd name="connsiteY6" fmla="*/ 881736 h 2178724"/>
                  <a:gd name="connsiteX7" fmla="*/ 1312797 w 3035301"/>
                  <a:gd name="connsiteY7" fmla="*/ 585347 h 2178724"/>
                  <a:gd name="connsiteX8" fmla="*/ 1585913 w 3035301"/>
                  <a:gd name="connsiteY8" fmla="*/ 186411 h 2178724"/>
                  <a:gd name="connsiteX9" fmla="*/ 1500188 w 3035301"/>
                  <a:gd name="connsiteY9" fmla="*/ 910311 h 2178724"/>
                  <a:gd name="connsiteX10" fmla="*/ 1738313 w 3035301"/>
                  <a:gd name="connsiteY10" fmla="*/ 900786 h 2178724"/>
                  <a:gd name="connsiteX11" fmla="*/ 1652487 w 3035301"/>
                  <a:gd name="connsiteY11" fmla="*/ 698809 h 2178724"/>
                  <a:gd name="connsiteX12" fmla="*/ 1900237 w 3035301"/>
                  <a:gd name="connsiteY12" fmla="*/ 517270 h 2178724"/>
                  <a:gd name="connsiteX13" fmla="*/ 1890713 w 3035301"/>
                  <a:gd name="connsiteY13" fmla="*/ 957936 h 2178724"/>
                  <a:gd name="connsiteX14" fmla="*/ 2090738 w 3035301"/>
                  <a:gd name="connsiteY14" fmla="*/ 910311 h 2178724"/>
                  <a:gd name="connsiteX15" fmla="*/ 2119313 w 3035301"/>
                  <a:gd name="connsiteY15" fmla="*/ 138786 h 2178724"/>
                  <a:gd name="connsiteX16" fmla="*/ 2290763 w 3035301"/>
                  <a:gd name="connsiteY16" fmla="*/ 148311 h 2178724"/>
                  <a:gd name="connsiteX17" fmla="*/ 2243138 w 3035301"/>
                  <a:gd name="connsiteY17" fmla="*/ 919836 h 2178724"/>
                  <a:gd name="connsiteX18" fmla="*/ 2433638 w 3035301"/>
                  <a:gd name="connsiteY18" fmla="*/ 910311 h 2178724"/>
                  <a:gd name="connsiteX19" fmla="*/ 2471738 w 3035301"/>
                  <a:gd name="connsiteY19" fmla="*/ 176886 h 2178724"/>
                  <a:gd name="connsiteX20" fmla="*/ 2728913 w 3035301"/>
                  <a:gd name="connsiteY20" fmla="*/ 205461 h 2178724"/>
                  <a:gd name="connsiteX21" fmla="*/ 2633663 w 3035301"/>
                  <a:gd name="connsiteY21" fmla="*/ 986511 h 2178724"/>
                  <a:gd name="connsiteX22" fmla="*/ 2757488 w 3035301"/>
                  <a:gd name="connsiteY22" fmla="*/ 1958061 h 2178724"/>
                  <a:gd name="connsiteX23" fmla="*/ 2643188 w 3035301"/>
                  <a:gd name="connsiteY23" fmla="*/ 2148561 h 2178724"/>
                  <a:gd name="connsiteX24" fmla="*/ 404813 w 3035301"/>
                  <a:gd name="connsiteY24" fmla="*/ 2139036 h 2178724"/>
                  <a:gd name="connsiteX25" fmla="*/ 214313 w 3035301"/>
                  <a:gd name="connsiteY25" fmla="*/ 1929486 h 2178724"/>
                  <a:gd name="connsiteX26" fmla="*/ 378396 w 3035301"/>
                  <a:gd name="connsiteY26" fmla="*/ 1019122 h 2178724"/>
                  <a:gd name="connsiteX27" fmla="*/ 395288 w 3035301"/>
                  <a:gd name="connsiteY27" fmla="*/ 148311 h 2178724"/>
                  <a:gd name="connsiteX28" fmla="*/ 604838 w 3035301"/>
                  <a:gd name="connsiteY28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57263 w 3035301"/>
                  <a:gd name="connsiteY3" fmla="*/ 224511 h 2178724"/>
                  <a:gd name="connsiteX4" fmla="*/ 1157288 w 3035301"/>
                  <a:gd name="connsiteY4" fmla="*/ 176886 h 2178724"/>
                  <a:gd name="connsiteX5" fmla="*/ 1138238 w 3035301"/>
                  <a:gd name="connsiteY5" fmla="*/ 862686 h 2178724"/>
                  <a:gd name="connsiteX6" fmla="*/ 1328738 w 3035301"/>
                  <a:gd name="connsiteY6" fmla="*/ 881736 h 2178724"/>
                  <a:gd name="connsiteX7" fmla="*/ 1312797 w 3035301"/>
                  <a:gd name="connsiteY7" fmla="*/ 585347 h 2178724"/>
                  <a:gd name="connsiteX8" fmla="*/ 1430103 w 3035301"/>
                  <a:gd name="connsiteY8" fmla="*/ 231795 h 2178724"/>
                  <a:gd name="connsiteX9" fmla="*/ 1500188 w 3035301"/>
                  <a:gd name="connsiteY9" fmla="*/ 910311 h 2178724"/>
                  <a:gd name="connsiteX10" fmla="*/ 1738313 w 3035301"/>
                  <a:gd name="connsiteY10" fmla="*/ 900786 h 2178724"/>
                  <a:gd name="connsiteX11" fmla="*/ 1652487 w 3035301"/>
                  <a:gd name="connsiteY11" fmla="*/ 698809 h 2178724"/>
                  <a:gd name="connsiteX12" fmla="*/ 1900237 w 3035301"/>
                  <a:gd name="connsiteY12" fmla="*/ 517270 h 2178724"/>
                  <a:gd name="connsiteX13" fmla="*/ 1890713 w 3035301"/>
                  <a:gd name="connsiteY13" fmla="*/ 957936 h 2178724"/>
                  <a:gd name="connsiteX14" fmla="*/ 2090738 w 3035301"/>
                  <a:gd name="connsiteY14" fmla="*/ 910311 h 2178724"/>
                  <a:gd name="connsiteX15" fmla="*/ 2119313 w 3035301"/>
                  <a:gd name="connsiteY15" fmla="*/ 138786 h 2178724"/>
                  <a:gd name="connsiteX16" fmla="*/ 2290763 w 3035301"/>
                  <a:gd name="connsiteY16" fmla="*/ 148311 h 2178724"/>
                  <a:gd name="connsiteX17" fmla="*/ 2243138 w 3035301"/>
                  <a:gd name="connsiteY17" fmla="*/ 919836 h 2178724"/>
                  <a:gd name="connsiteX18" fmla="*/ 2433638 w 3035301"/>
                  <a:gd name="connsiteY18" fmla="*/ 910311 h 2178724"/>
                  <a:gd name="connsiteX19" fmla="*/ 2471738 w 3035301"/>
                  <a:gd name="connsiteY19" fmla="*/ 176886 h 2178724"/>
                  <a:gd name="connsiteX20" fmla="*/ 2728913 w 3035301"/>
                  <a:gd name="connsiteY20" fmla="*/ 205461 h 2178724"/>
                  <a:gd name="connsiteX21" fmla="*/ 2633663 w 3035301"/>
                  <a:gd name="connsiteY21" fmla="*/ 986511 h 2178724"/>
                  <a:gd name="connsiteX22" fmla="*/ 2757488 w 3035301"/>
                  <a:gd name="connsiteY22" fmla="*/ 1958061 h 2178724"/>
                  <a:gd name="connsiteX23" fmla="*/ 2643188 w 3035301"/>
                  <a:gd name="connsiteY23" fmla="*/ 2148561 h 2178724"/>
                  <a:gd name="connsiteX24" fmla="*/ 404813 w 3035301"/>
                  <a:gd name="connsiteY24" fmla="*/ 2139036 h 2178724"/>
                  <a:gd name="connsiteX25" fmla="*/ 214313 w 3035301"/>
                  <a:gd name="connsiteY25" fmla="*/ 1929486 h 2178724"/>
                  <a:gd name="connsiteX26" fmla="*/ 378396 w 3035301"/>
                  <a:gd name="connsiteY26" fmla="*/ 1019122 h 2178724"/>
                  <a:gd name="connsiteX27" fmla="*/ 395288 w 3035301"/>
                  <a:gd name="connsiteY27" fmla="*/ 148311 h 2178724"/>
                  <a:gd name="connsiteX28" fmla="*/ 604838 w 3035301"/>
                  <a:gd name="connsiteY28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57263 w 3035301"/>
                  <a:gd name="connsiteY3" fmla="*/ 383358 h 2178724"/>
                  <a:gd name="connsiteX4" fmla="*/ 1157288 w 3035301"/>
                  <a:gd name="connsiteY4" fmla="*/ 176886 h 2178724"/>
                  <a:gd name="connsiteX5" fmla="*/ 1138238 w 3035301"/>
                  <a:gd name="connsiteY5" fmla="*/ 862686 h 2178724"/>
                  <a:gd name="connsiteX6" fmla="*/ 1328738 w 3035301"/>
                  <a:gd name="connsiteY6" fmla="*/ 881736 h 2178724"/>
                  <a:gd name="connsiteX7" fmla="*/ 1312797 w 3035301"/>
                  <a:gd name="connsiteY7" fmla="*/ 585347 h 2178724"/>
                  <a:gd name="connsiteX8" fmla="*/ 1430103 w 3035301"/>
                  <a:gd name="connsiteY8" fmla="*/ 231795 h 2178724"/>
                  <a:gd name="connsiteX9" fmla="*/ 1500188 w 3035301"/>
                  <a:gd name="connsiteY9" fmla="*/ 910311 h 2178724"/>
                  <a:gd name="connsiteX10" fmla="*/ 1738313 w 3035301"/>
                  <a:gd name="connsiteY10" fmla="*/ 900786 h 2178724"/>
                  <a:gd name="connsiteX11" fmla="*/ 1652487 w 3035301"/>
                  <a:gd name="connsiteY11" fmla="*/ 698809 h 2178724"/>
                  <a:gd name="connsiteX12" fmla="*/ 1900237 w 3035301"/>
                  <a:gd name="connsiteY12" fmla="*/ 517270 h 2178724"/>
                  <a:gd name="connsiteX13" fmla="*/ 1890713 w 3035301"/>
                  <a:gd name="connsiteY13" fmla="*/ 957936 h 2178724"/>
                  <a:gd name="connsiteX14" fmla="*/ 2090738 w 3035301"/>
                  <a:gd name="connsiteY14" fmla="*/ 910311 h 2178724"/>
                  <a:gd name="connsiteX15" fmla="*/ 2119313 w 3035301"/>
                  <a:gd name="connsiteY15" fmla="*/ 138786 h 2178724"/>
                  <a:gd name="connsiteX16" fmla="*/ 2290763 w 3035301"/>
                  <a:gd name="connsiteY16" fmla="*/ 148311 h 2178724"/>
                  <a:gd name="connsiteX17" fmla="*/ 2243138 w 3035301"/>
                  <a:gd name="connsiteY17" fmla="*/ 919836 h 2178724"/>
                  <a:gd name="connsiteX18" fmla="*/ 2433638 w 3035301"/>
                  <a:gd name="connsiteY18" fmla="*/ 910311 h 2178724"/>
                  <a:gd name="connsiteX19" fmla="*/ 2471738 w 3035301"/>
                  <a:gd name="connsiteY19" fmla="*/ 176886 h 2178724"/>
                  <a:gd name="connsiteX20" fmla="*/ 2728913 w 3035301"/>
                  <a:gd name="connsiteY20" fmla="*/ 205461 h 2178724"/>
                  <a:gd name="connsiteX21" fmla="*/ 2633663 w 3035301"/>
                  <a:gd name="connsiteY21" fmla="*/ 986511 h 2178724"/>
                  <a:gd name="connsiteX22" fmla="*/ 2757488 w 3035301"/>
                  <a:gd name="connsiteY22" fmla="*/ 1958061 h 2178724"/>
                  <a:gd name="connsiteX23" fmla="*/ 2643188 w 3035301"/>
                  <a:gd name="connsiteY23" fmla="*/ 2148561 h 2178724"/>
                  <a:gd name="connsiteX24" fmla="*/ 404813 w 3035301"/>
                  <a:gd name="connsiteY24" fmla="*/ 2139036 h 2178724"/>
                  <a:gd name="connsiteX25" fmla="*/ 214313 w 3035301"/>
                  <a:gd name="connsiteY25" fmla="*/ 1929486 h 2178724"/>
                  <a:gd name="connsiteX26" fmla="*/ 378396 w 3035301"/>
                  <a:gd name="connsiteY26" fmla="*/ 1019122 h 2178724"/>
                  <a:gd name="connsiteX27" fmla="*/ 395288 w 3035301"/>
                  <a:gd name="connsiteY27" fmla="*/ 148311 h 2178724"/>
                  <a:gd name="connsiteX28" fmla="*/ 604838 w 3035301"/>
                  <a:gd name="connsiteY28" fmla="*/ 129261 h 2178724"/>
                  <a:gd name="connsiteX0" fmla="*/ 604838 w 3035301"/>
                  <a:gd name="connsiteY0" fmla="*/ 117475 h 2166938"/>
                  <a:gd name="connsiteX1" fmla="*/ 585788 w 3035301"/>
                  <a:gd name="connsiteY1" fmla="*/ 812800 h 2166938"/>
                  <a:gd name="connsiteX2" fmla="*/ 852488 w 3035301"/>
                  <a:gd name="connsiteY2" fmla="*/ 860425 h 2166938"/>
                  <a:gd name="connsiteX3" fmla="*/ 957263 w 3035301"/>
                  <a:gd name="connsiteY3" fmla="*/ 371572 h 2166938"/>
                  <a:gd name="connsiteX4" fmla="*/ 1157288 w 3035301"/>
                  <a:gd name="connsiteY4" fmla="*/ 165100 h 2166938"/>
                  <a:gd name="connsiteX5" fmla="*/ 1138238 w 3035301"/>
                  <a:gd name="connsiteY5" fmla="*/ 850900 h 2166938"/>
                  <a:gd name="connsiteX6" fmla="*/ 1328738 w 3035301"/>
                  <a:gd name="connsiteY6" fmla="*/ 869950 h 2166938"/>
                  <a:gd name="connsiteX7" fmla="*/ 1312797 w 3035301"/>
                  <a:gd name="connsiteY7" fmla="*/ 573561 h 2166938"/>
                  <a:gd name="connsiteX8" fmla="*/ 1430103 w 3035301"/>
                  <a:gd name="connsiteY8" fmla="*/ 220009 h 2166938"/>
                  <a:gd name="connsiteX9" fmla="*/ 1500188 w 3035301"/>
                  <a:gd name="connsiteY9" fmla="*/ 898525 h 2166938"/>
                  <a:gd name="connsiteX10" fmla="*/ 1738313 w 3035301"/>
                  <a:gd name="connsiteY10" fmla="*/ 889000 h 2166938"/>
                  <a:gd name="connsiteX11" fmla="*/ 1652487 w 3035301"/>
                  <a:gd name="connsiteY11" fmla="*/ 687023 h 2166938"/>
                  <a:gd name="connsiteX12" fmla="*/ 1900237 w 3035301"/>
                  <a:gd name="connsiteY12" fmla="*/ 505484 h 2166938"/>
                  <a:gd name="connsiteX13" fmla="*/ 1890713 w 3035301"/>
                  <a:gd name="connsiteY13" fmla="*/ 946150 h 2166938"/>
                  <a:gd name="connsiteX14" fmla="*/ 2090738 w 3035301"/>
                  <a:gd name="connsiteY14" fmla="*/ 898525 h 2166938"/>
                  <a:gd name="connsiteX15" fmla="*/ 2119313 w 3035301"/>
                  <a:gd name="connsiteY15" fmla="*/ 127000 h 2166938"/>
                  <a:gd name="connsiteX16" fmla="*/ 2290763 w 3035301"/>
                  <a:gd name="connsiteY16" fmla="*/ 136525 h 2166938"/>
                  <a:gd name="connsiteX17" fmla="*/ 2243138 w 3035301"/>
                  <a:gd name="connsiteY17" fmla="*/ 908050 h 2166938"/>
                  <a:gd name="connsiteX18" fmla="*/ 2433638 w 3035301"/>
                  <a:gd name="connsiteY18" fmla="*/ 898525 h 2166938"/>
                  <a:gd name="connsiteX19" fmla="*/ 2471738 w 3035301"/>
                  <a:gd name="connsiteY19" fmla="*/ 165100 h 2166938"/>
                  <a:gd name="connsiteX20" fmla="*/ 2728913 w 3035301"/>
                  <a:gd name="connsiteY20" fmla="*/ 193675 h 2166938"/>
                  <a:gd name="connsiteX21" fmla="*/ 2633663 w 3035301"/>
                  <a:gd name="connsiteY21" fmla="*/ 974725 h 2166938"/>
                  <a:gd name="connsiteX22" fmla="*/ 2757488 w 3035301"/>
                  <a:gd name="connsiteY22" fmla="*/ 1946275 h 2166938"/>
                  <a:gd name="connsiteX23" fmla="*/ 2643188 w 3035301"/>
                  <a:gd name="connsiteY23" fmla="*/ 2136775 h 2166938"/>
                  <a:gd name="connsiteX24" fmla="*/ 404813 w 3035301"/>
                  <a:gd name="connsiteY24" fmla="*/ 2127250 h 2166938"/>
                  <a:gd name="connsiteX25" fmla="*/ 214313 w 3035301"/>
                  <a:gd name="connsiteY25" fmla="*/ 1917700 h 2166938"/>
                  <a:gd name="connsiteX26" fmla="*/ 378396 w 3035301"/>
                  <a:gd name="connsiteY26" fmla="*/ 1007336 h 2166938"/>
                  <a:gd name="connsiteX27" fmla="*/ 373030 w 3035301"/>
                  <a:gd name="connsiteY27" fmla="*/ 431525 h 2166938"/>
                  <a:gd name="connsiteX28" fmla="*/ 604838 w 3035301"/>
                  <a:gd name="connsiteY28" fmla="*/ 117475 h 2166938"/>
                  <a:gd name="connsiteX0" fmla="*/ 582580 w 3035301"/>
                  <a:gd name="connsiteY0" fmla="*/ 344399 h 2166938"/>
                  <a:gd name="connsiteX1" fmla="*/ 585788 w 3035301"/>
                  <a:gd name="connsiteY1" fmla="*/ 812800 h 2166938"/>
                  <a:gd name="connsiteX2" fmla="*/ 852488 w 3035301"/>
                  <a:gd name="connsiteY2" fmla="*/ 860425 h 2166938"/>
                  <a:gd name="connsiteX3" fmla="*/ 957263 w 3035301"/>
                  <a:gd name="connsiteY3" fmla="*/ 371572 h 2166938"/>
                  <a:gd name="connsiteX4" fmla="*/ 1157288 w 3035301"/>
                  <a:gd name="connsiteY4" fmla="*/ 165100 h 2166938"/>
                  <a:gd name="connsiteX5" fmla="*/ 1138238 w 3035301"/>
                  <a:gd name="connsiteY5" fmla="*/ 850900 h 2166938"/>
                  <a:gd name="connsiteX6" fmla="*/ 1328738 w 3035301"/>
                  <a:gd name="connsiteY6" fmla="*/ 869950 h 2166938"/>
                  <a:gd name="connsiteX7" fmla="*/ 1312797 w 3035301"/>
                  <a:gd name="connsiteY7" fmla="*/ 573561 h 2166938"/>
                  <a:gd name="connsiteX8" fmla="*/ 1430103 w 3035301"/>
                  <a:gd name="connsiteY8" fmla="*/ 220009 h 2166938"/>
                  <a:gd name="connsiteX9" fmla="*/ 1500188 w 3035301"/>
                  <a:gd name="connsiteY9" fmla="*/ 898525 h 2166938"/>
                  <a:gd name="connsiteX10" fmla="*/ 1738313 w 3035301"/>
                  <a:gd name="connsiteY10" fmla="*/ 889000 h 2166938"/>
                  <a:gd name="connsiteX11" fmla="*/ 1652487 w 3035301"/>
                  <a:gd name="connsiteY11" fmla="*/ 687023 h 2166938"/>
                  <a:gd name="connsiteX12" fmla="*/ 1900237 w 3035301"/>
                  <a:gd name="connsiteY12" fmla="*/ 505484 h 2166938"/>
                  <a:gd name="connsiteX13" fmla="*/ 1890713 w 3035301"/>
                  <a:gd name="connsiteY13" fmla="*/ 946150 h 2166938"/>
                  <a:gd name="connsiteX14" fmla="*/ 2090738 w 3035301"/>
                  <a:gd name="connsiteY14" fmla="*/ 898525 h 2166938"/>
                  <a:gd name="connsiteX15" fmla="*/ 2119313 w 3035301"/>
                  <a:gd name="connsiteY15" fmla="*/ 127000 h 2166938"/>
                  <a:gd name="connsiteX16" fmla="*/ 2290763 w 3035301"/>
                  <a:gd name="connsiteY16" fmla="*/ 136525 h 2166938"/>
                  <a:gd name="connsiteX17" fmla="*/ 2243138 w 3035301"/>
                  <a:gd name="connsiteY17" fmla="*/ 908050 h 2166938"/>
                  <a:gd name="connsiteX18" fmla="*/ 2433638 w 3035301"/>
                  <a:gd name="connsiteY18" fmla="*/ 898525 h 2166938"/>
                  <a:gd name="connsiteX19" fmla="*/ 2471738 w 3035301"/>
                  <a:gd name="connsiteY19" fmla="*/ 165100 h 2166938"/>
                  <a:gd name="connsiteX20" fmla="*/ 2728913 w 3035301"/>
                  <a:gd name="connsiteY20" fmla="*/ 193675 h 2166938"/>
                  <a:gd name="connsiteX21" fmla="*/ 2633663 w 3035301"/>
                  <a:gd name="connsiteY21" fmla="*/ 974725 h 2166938"/>
                  <a:gd name="connsiteX22" fmla="*/ 2757488 w 3035301"/>
                  <a:gd name="connsiteY22" fmla="*/ 1946275 h 2166938"/>
                  <a:gd name="connsiteX23" fmla="*/ 2643188 w 3035301"/>
                  <a:gd name="connsiteY23" fmla="*/ 2136775 h 2166938"/>
                  <a:gd name="connsiteX24" fmla="*/ 404813 w 3035301"/>
                  <a:gd name="connsiteY24" fmla="*/ 2127250 h 2166938"/>
                  <a:gd name="connsiteX25" fmla="*/ 214313 w 3035301"/>
                  <a:gd name="connsiteY25" fmla="*/ 1917700 h 2166938"/>
                  <a:gd name="connsiteX26" fmla="*/ 378396 w 3035301"/>
                  <a:gd name="connsiteY26" fmla="*/ 1007336 h 2166938"/>
                  <a:gd name="connsiteX27" fmla="*/ 373030 w 3035301"/>
                  <a:gd name="connsiteY27" fmla="*/ 431525 h 2166938"/>
                  <a:gd name="connsiteX28" fmla="*/ 582580 w 3035301"/>
                  <a:gd name="connsiteY28" fmla="*/ 344399 h 2166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3035301" h="2166938">
                    <a:moveTo>
                      <a:pt x="582580" y="344399"/>
                    </a:moveTo>
                    <a:cubicBezTo>
                      <a:pt x="618040" y="407945"/>
                      <a:pt x="540803" y="726796"/>
                      <a:pt x="585788" y="812800"/>
                    </a:cubicBezTo>
                    <a:cubicBezTo>
                      <a:pt x="630773" y="898804"/>
                      <a:pt x="790576" y="933963"/>
                      <a:pt x="852488" y="860425"/>
                    </a:cubicBezTo>
                    <a:cubicBezTo>
                      <a:pt x="914401" y="786887"/>
                      <a:pt x="906463" y="487459"/>
                      <a:pt x="957263" y="371572"/>
                    </a:cubicBezTo>
                    <a:cubicBezTo>
                      <a:pt x="1008063" y="255685"/>
                      <a:pt x="1127126" y="85212"/>
                      <a:pt x="1157288" y="165100"/>
                    </a:cubicBezTo>
                    <a:cubicBezTo>
                      <a:pt x="1187451" y="244988"/>
                      <a:pt x="1109663" y="733425"/>
                      <a:pt x="1138238" y="850900"/>
                    </a:cubicBezTo>
                    <a:cubicBezTo>
                      <a:pt x="1166813" y="968375"/>
                      <a:pt x="1299645" y="916173"/>
                      <a:pt x="1328738" y="869950"/>
                    </a:cubicBezTo>
                    <a:cubicBezTo>
                      <a:pt x="1357831" y="823727"/>
                      <a:pt x="1295903" y="681884"/>
                      <a:pt x="1312797" y="573561"/>
                    </a:cubicBezTo>
                    <a:cubicBezTo>
                      <a:pt x="1329691" y="465238"/>
                      <a:pt x="1398871" y="165848"/>
                      <a:pt x="1430103" y="220009"/>
                    </a:cubicBezTo>
                    <a:cubicBezTo>
                      <a:pt x="1461335" y="274170"/>
                      <a:pt x="1448820" y="787027"/>
                      <a:pt x="1500188" y="898525"/>
                    </a:cubicBezTo>
                    <a:cubicBezTo>
                      <a:pt x="1551556" y="1010024"/>
                      <a:pt x="1712930" y="924250"/>
                      <a:pt x="1738313" y="889000"/>
                    </a:cubicBezTo>
                    <a:cubicBezTo>
                      <a:pt x="1763696" y="853750"/>
                      <a:pt x="1625500" y="750942"/>
                      <a:pt x="1652487" y="687023"/>
                    </a:cubicBezTo>
                    <a:cubicBezTo>
                      <a:pt x="1679474" y="623104"/>
                      <a:pt x="1860533" y="462296"/>
                      <a:pt x="1900237" y="505484"/>
                    </a:cubicBezTo>
                    <a:cubicBezTo>
                      <a:pt x="1939941" y="548672"/>
                      <a:pt x="1858963" y="880643"/>
                      <a:pt x="1890713" y="946150"/>
                    </a:cubicBezTo>
                    <a:cubicBezTo>
                      <a:pt x="1922463" y="1011657"/>
                      <a:pt x="2052638" y="1035050"/>
                      <a:pt x="2090738" y="898525"/>
                    </a:cubicBezTo>
                    <a:cubicBezTo>
                      <a:pt x="2128838" y="762000"/>
                      <a:pt x="2085976" y="254000"/>
                      <a:pt x="2119313" y="127000"/>
                    </a:cubicBezTo>
                    <a:cubicBezTo>
                      <a:pt x="2152650" y="0"/>
                      <a:pt x="2270126" y="6350"/>
                      <a:pt x="2290763" y="136525"/>
                    </a:cubicBezTo>
                    <a:cubicBezTo>
                      <a:pt x="2311400" y="266700"/>
                      <a:pt x="2219326" y="781050"/>
                      <a:pt x="2243138" y="908050"/>
                    </a:cubicBezTo>
                    <a:cubicBezTo>
                      <a:pt x="2266950" y="1035050"/>
                      <a:pt x="2395538" y="1022350"/>
                      <a:pt x="2433638" y="898525"/>
                    </a:cubicBezTo>
                    <a:cubicBezTo>
                      <a:pt x="2471738" y="774700"/>
                      <a:pt x="2422526" y="282575"/>
                      <a:pt x="2471738" y="165100"/>
                    </a:cubicBezTo>
                    <a:cubicBezTo>
                      <a:pt x="2520950" y="47625"/>
                      <a:pt x="2701926" y="58738"/>
                      <a:pt x="2728913" y="193675"/>
                    </a:cubicBezTo>
                    <a:cubicBezTo>
                      <a:pt x="2755900" y="328612"/>
                      <a:pt x="2628901" y="682625"/>
                      <a:pt x="2633663" y="974725"/>
                    </a:cubicBezTo>
                    <a:cubicBezTo>
                      <a:pt x="2883271" y="1289519"/>
                      <a:pt x="2755901" y="1752600"/>
                      <a:pt x="2757488" y="1946275"/>
                    </a:cubicBezTo>
                    <a:cubicBezTo>
                      <a:pt x="2759075" y="2139950"/>
                      <a:pt x="3035301" y="2106613"/>
                      <a:pt x="2643188" y="2136775"/>
                    </a:cubicBezTo>
                    <a:cubicBezTo>
                      <a:pt x="2251076" y="2166938"/>
                      <a:pt x="809626" y="2163763"/>
                      <a:pt x="404813" y="2127250"/>
                    </a:cubicBezTo>
                    <a:cubicBezTo>
                      <a:pt x="0" y="2090737"/>
                      <a:pt x="218716" y="2104352"/>
                      <a:pt x="214313" y="1917700"/>
                    </a:cubicBezTo>
                    <a:cubicBezTo>
                      <a:pt x="209910" y="1731048"/>
                      <a:pt x="147905" y="1190737"/>
                      <a:pt x="378396" y="1007336"/>
                    </a:cubicBezTo>
                    <a:cubicBezTo>
                      <a:pt x="408558" y="710474"/>
                      <a:pt x="338999" y="542015"/>
                      <a:pt x="373030" y="431525"/>
                    </a:cubicBezTo>
                    <a:cubicBezTo>
                      <a:pt x="407061" y="321036"/>
                      <a:pt x="547120" y="280853"/>
                      <a:pt x="582580" y="344399"/>
                    </a:cubicBezTo>
                    <a:close/>
                  </a:path>
                </a:pathLst>
              </a:custGeom>
              <a:solidFill>
                <a:srgbClr val="FF7C80"/>
              </a:solidFill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" name="Oval 117"/>
              <p:cNvSpPr/>
              <p:nvPr/>
            </p:nvSpPr>
            <p:spPr>
              <a:xfrm flipH="1">
                <a:off x="2924138" y="3865693"/>
                <a:ext cx="282067" cy="144329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2" name="Group 44"/>
            <p:cNvGrpSpPr/>
            <p:nvPr/>
          </p:nvGrpSpPr>
          <p:grpSpPr>
            <a:xfrm>
              <a:off x="2248472" y="2459848"/>
              <a:ext cx="473677" cy="438393"/>
              <a:chOff x="1514475" y="3204457"/>
              <a:chExt cx="1000125" cy="1015118"/>
            </a:xfrm>
          </p:grpSpPr>
          <p:sp>
            <p:nvSpPr>
              <p:cNvPr id="115" name="Freeform 114"/>
              <p:cNvSpPr/>
              <p:nvPr/>
            </p:nvSpPr>
            <p:spPr>
              <a:xfrm flipH="1">
                <a:off x="1514475" y="3204457"/>
                <a:ext cx="1000125" cy="1015118"/>
              </a:xfrm>
              <a:custGeom>
                <a:avLst/>
                <a:gdLst>
                  <a:gd name="connsiteX0" fmla="*/ 300037 w 2451099"/>
                  <a:gd name="connsiteY0" fmla="*/ 1957387 h 2179637"/>
                  <a:gd name="connsiteX1" fmla="*/ 328612 w 2451099"/>
                  <a:gd name="connsiteY1" fmla="*/ 900112 h 2179637"/>
                  <a:gd name="connsiteX2" fmla="*/ 471487 w 2451099"/>
                  <a:gd name="connsiteY2" fmla="*/ 804862 h 2179637"/>
                  <a:gd name="connsiteX3" fmla="*/ 585787 w 2451099"/>
                  <a:gd name="connsiteY3" fmla="*/ 157162 h 2179637"/>
                  <a:gd name="connsiteX4" fmla="*/ 747712 w 2451099"/>
                  <a:gd name="connsiteY4" fmla="*/ 204787 h 2179637"/>
                  <a:gd name="connsiteX5" fmla="*/ 747712 w 2451099"/>
                  <a:gd name="connsiteY5" fmla="*/ 862012 h 2179637"/>
                  <a:gd name="connsiteX6" fmla="*/ 947737 w 2451099"/>
                  <a:gd name="connsiteY6" fmla="*/ 890587 h 2179637"/>
                  <a:gd name="connsiteX7" fmla="*/ 985837 w 2451099"/>
                  <a:gd name="connsiteY7" fmla="*/ 147637 h 2179637"/>
                  <a:gd name="connsiteX8" fmla="*/ 1195387 w 2451099"/>
                  <a:gd name="connsiteY8" fmla="*/ 128587 h 2179637"/>
                  <a:gd name="connsiteX9" fmla="*/ 1195387 w 2451099"/>
                  <a:gd name="connsiteY9" fmla="*/ 919162 h 2179637"/>
                  <a:gd name="connsiteX10" fmla="*/ 1395412 w 2451099"/>
                  <a:gd name="connsiteY10" fmla="*/ 747712 h 2179637"/>
                  <a:gd name="connsiteX11" fmla="*/ 1366837 w 2451099"/>
                  <a:gd name="connsiteY11" fmla="*/ 147637 h 2179637"/>
                  <a:gd name="connsiteX12" fmla="*/ 1519237 w 2451099"/>
                  <a:gd name="connsiteY12" fmla="*/ 138112 h 2179637"/>
                  <a:gd name="connsiteX13" fmla="*/ 1538287 w 2451099"/>
                  <a:gd name="connsiteY13" fmla="*/ 871537 h 2179637"/>
                  <a:gd name="connsiteX14" fmla="*/ 1681162 w 2451099"/>
                  <a:gd name="connsiteY14" fmla="*/ 928687 h 2179637"/>
                  <a:gd name="connsiteX15" fmla="*/ 1709737 w 2451099"/>
                  <a:gd name="connsiteY15" fmla="*/ 138112 h 2179637"/>
                  <a:gd name="connsiteX16" fmla="*/ 1871662 w 2451099"/>
                  <a:gd name="connsiteY16" fmla="*/ 185737 h 2179637"/>
                  <a:gd name="connsiteX17" fmla="*/ 1852612 w 2451099"/>
                  <a:gd name="connsiteY17" fmla="*/ 919162 h 2179637"/>
                  <a:gd name="connsiteX18" fmla="*/ 2043112 w 2451099"/>
                  <a:gd name="connsiteY18" fmla="*/ 966787 h 2179637"/>
                  <a:gd name="connsiteX19" fmla="*/ 2090737 w 2451099"/>
                  <a:gd name="connsiteY19" fmla="*/ 166687 h 2179637"/>
                  <a:gd name="connsiteX20" fmla="*/ 2214562 w 2451099"/>
                  <a:gd name="connsiteY20" fmla="*/ 242887 h 2179637"/>
                  <a:gd name="connsiteX21" fmla="*/ 2138362 w 2451099"/>
                  <a:gd name="connsiteY21" fmla="*/ 966787 h 2179637"/>
                  <a:gd name="connsiteX22" fmla="*/ 2243137 w 2451099"/>
                  <a:gd name="connsiteY22" fmla="*/ 947737 h 2179637"/>
                  <a:gd name="connsiteX23" fmla="*/ 2243137 w 2451099"/>
                  <a:gd name="connsiteY23" fmla="*/ 1995487 h 2179637"/>
                  <a:gd name="connsiteX24" fmla="*/ 2128837 w 2451099"/>
                  <a:gd name="connsiteY24" fmla="*/ 2052637 h 2179637"/>
                  <a:gd name="connsiteX25" fmla="*/ 300037 w 2451099"/>
                  <a:gd name="connsiteY25" fmla="*/ 1957387 h 2179637"/>
                  <a:gd name="connsiteX0" fmla="*/ 322262 w 2473324"/>
                  <a:gd name="connsiteY0" fmla="*/ 1957387 h 2179637"/>
                  <a:gd name="connsiteX1" fmla="*/ 217487 w 2473324"/>
                  <a:gd name="connsiteY1" fmla="*/ 1814512 h 2179637"/>
                  <a:gd name="connsiteX2" fmla="*/ 350837 w 2473324"/>
                  <a:gd name="connsiteY2" fmla="*/ 900112 h 2179637"/>
                  <a:gd name="connsiteX3" fmla="*/ 493712 w 2473324"/>
                  <a:gd name="connsiteY3" fmla="*/ 804862 h 2179637"/>
                  <a:gd name="connsiteX4" fmla="*/ 608012 w 2473324"/>
                  <a:gd name="connsiteY4" fmla="*/ 157162 h 2179637"/>
                  <a:gd name="connsiteX5" fmla="*/ 769937 w 2473324"/>
                  <a:gd name="connsiteY5" fmla="*/ 204787 h 2179637"/>
                  <a:gd name="connsiteX6" fmla="*/ 769937 w 2473324"/>
                  <a:gd name="connsiteY6" fmla="*/ 862012 h 2179637"/>
                  <a:gd name="connsiteX7" fmla="*/ 969962 w 2473324"/>
                  <a:gd name="connsiteY7" fmla="*/ 890587 h 2179637"/>
                  <a:gd name="connsiteX8" fmla="*/ 1008062 w 2473324"/>
                  <a:gd name="connsiteY8" fmla="*/ 147637 h 2179637"/>
                  <a:gd name="connsiteX9" fmla="*/ 1217612 w 2473324"/>
                  <a:gd name="connsiteY9" fmla="*/ 128587 h 2179637"/>
                  <a:gd name="connsiteX10" fmla="*/ 1217612 w 2473324"/>
                  <a:gd name="connsiteY10" fmla="*/ 919162 h 2179637"/>
                  <a:gd name="connsiteX11" fmla="*/ 1417637 w 2473324"/>
                  <a:gd name="connsiteY11" fmla="*/ 747712 h 2179637"/>
                  <a:gd name="connsiteX12" fmla="*/ 1389062 w 2473324"/>
                  <a:gd name="connsiteY12" fmla="*/ 147637 h 2179637"/>
                  <a:gd name="connsiteX13" fmla="*/ 1541462 w 2473324"/>
                  <a:gd name="connsiteY13" fmla="*/ 138112 h 2179637"/>
                  <a:gd name="connsiteX14" fmla="*/ 1560512 w 2473324"/>
                  <a:gd name="connsiteY14" fmla="*/ 871537 h 2179637"/>
                  <a:gd name="connsiteX15" fmla="*/ 1703387 w 2473324"/>
                  <a:gd name="connsiteY15" fmla="*/ 928687 h 2179637"/>
                  <a:gd name="connsiteX16" fmla="*/ 1731962 w 2473324"/>
                  <a:gd name="connsiteY16" fmla="*/ 138112 h 2179637"/>
                  <a:gd name="connsiteX17" fmla="*/ 1893887 w 2473324"/>
                  <a:gd name="connsiteY17" fmla="*/ 185737 h 2179637"/>
                  <a:gd name="connsiteX18" fmla="*/ 1874837 w 2473324"/>
                  <a:gd name="connsiteY18" fmla="*/ 919162 h 2179637"/>
                  <a:gd name="connsiteX19" fmla="*/ 2065337 w 2473324"/>
                  <a:gd name="connsiteY19" fmla="*/ 966787 h 2179637"/>
                  <a:gd name="connsiteX20" fmla="*/ 2112962 w 2473324"/>
                  <a:gd name="connsiteY20" fmla="*/ 166687 h 2179637"/>
                  <a:gd name="connsiteX21" fmla="*/ 2236787 w 2473324"/>
                  <a:gd name="connsiteY21" fmla="*/ 242887 h 2179637"/>
                  <a:gd name="connsiteX22" fmla="*/ 2160587 w 2473324"/>
                  <a:gd name="connsiteY22" fmla="*/ 966787 h 2179637"/>
                  <a:gd name="connsiteX23" fmla="*/ 2265362 w 2473324"/>
                  <a:gd name="connsiteY23" fmla="*/ 947737 h 2179637"/>
                  <a:gd name="connsiteX24" fmla="*/ 2265362 w 2473324"/>
                  <a:gd name="connsiteY24" fmla="*/ 1995487 h 2179637"/>
                  <a:gd name="connsiteX25" fmla="*/ 2151062 w 2473324"/>
                  <a:gd name="connsiteY25" fmla="*/ 2052637 h 2179637"/>
                  <a:gd name="connsiteX26" fmla="*/ 322262 w 2473324"/>
                  <a:gd name="connsiteY26" fmla="*/ 1957387 h 2179637"/>
                  <a:gd name="connsiteX0" fmla="*/ 322262 w 2474912"/>
                  <a:gd name="connsiteY0" fmla="*/ 1957387 h 2070099"/>
                  <a:gd name="connsiteX1" fmla="*/ 217487 w 2474912"/>
                  <a:gd name="connsiteY1" fmla="*/ 1814512 h 2070099"/>
                  <a:gd name="connsiteX2" fmla="*/ 350837 w 2474912"/>
                  <a:gd name="connsiteY2" fmla="*/ 900112 h 2070099"/>
                  <a:gd name="connsiteX3" fmla="*/ 493712 w 2474912"/>
                  <a:gd name="connsiteY3" fmla="*/ 804862 h 2070099"/>
                  <a:gd name="connsiteX4" fmla="*/ 608012 w 2474912"/>
                  <a:gd name="connsiteY4" fmla="*/ 157162 h 2070099"/>
                  <a:gd name="connsiteX5" fmla="*/ 769937 w 2474912"/>
                  <a:gd name="connsiteY5" fmla="*/ 204787 h 2070099"/>
                  <a:gd name="connsiteX6" fmla="*/ 769937 w 2474912"/>
                  <a:gd name="connsiteY6" fmla="*/ 862012 h 2070099"/>
                  <a:gd name="connsiteX7" fmla="*/ 969962 w 2474912"/>
                  <a:gd name="connsiteY7" fmla="*/ 890587 h 2070099"/>
                  <a:gd name="connsiteX8" fmla="*/ 1008062 w 2474912"/>
                  <a:gd name="connsiteY8" fmla="*/ 147637 h 2070099"/>
                  <a:gd name="connsiteX9" fmla="*/ 1217612 w 2474912"/>
                  <a:gd name="connsiteY9" fmla="*/ 128587 h 2070099"/>
                  <a:gd name="connsiteX10" fmla="*/ 1217612 w 2474912"/>
                  <a:gd name="connsiteY10" fmla="*/ 919162 h 2070099"/>
                  <a:gd name="connsiteX11" fmla="*/ 1417637 w 2474912"/>
                  <a:gd name="connsiteY11" fmla="*/ 747712 h 2070099"/>
                  <a:gd name="connsiteX12" fmla="*/ 1389062 w 2474912"/>
                  <a:gd name="connsiteY12" fmla="*/ 147637 h 2070099"/>
                  <a:gd name="connsiteX13" fmla="*/ 1541462 w 2474912"/>
                  <a:gd name="connsiteY13" fmla="*/ 138112 h 2070099"/>
                  <a:gd name="connsiteX14" fmla="*/ 1560512 w 2474912"/>
                  <a:gd name="connsiteY14" fmla="*/ 871537 h 2070099"/>
                  <a:gd name="connsiteX15" fmla="*/ 1703387 w 2474912"/>
                  <a:gd name="connsiteY15" fmla="*/ 928687 h 2070099"/>
                  <a:gd name="connsiteX16" fmla="*/ 1731962 w 2474912"/>
                  <a:gd name="connsiteY16" fmla="*/ 138112 h 2070099"/>
                  <a:gd name="connsiteX17" fmla="*/ 1893887 w 2474912"/>
                  <a:gd name="connsiteY17" fmla="*/ 185737 h 2070099"/>
                  <a:gd name="connsiteX18" fmla="*/ 1874837 w 2474912"/>
                  <a:gd name="connsiteY18" fmla="*/ 919162 h 2070099"/>
                  <a:gd name="connsiteX19" fmla="*/ 2065337 w 2474912"/>
                  <a:gd name="connsiteY19" fmla="*/ 966787 h 2070099"/>
                  <a:gd name="connsiteX20" fmla="*/ 2112962 w 2474912"/>
                  <a:gd name="connsiteY20" fmla="*/ 166687 h 2070099"/>
                  <a:gd name="connsiteX21" fmla="*/ 2236787 w 2474912"/>
                  <a:gd name="connsiteY21" fmla="*/ 242887 h 2070099"/>
                  <a:gd name="connsiteX22" fmla="*/ 2160587 w 2474912"/>
                  <a:gd name="connsiteY22" fmla="*/ 966787 h 2070099"/>
                  <a:gd name="connsiteX23" fmla="*/ 2265362 w 2474912"/>
                  <a:gd name="connsiteY23" fmla="*/ 947737 h 2070099"/>
                  <a:gd name="connsiteX24" fmla="*/ 2265362 w 2474912"/>
                  <a:gd name="connsiteY24" fmla="*/ 1852612 h 2070099"/>
                  <a:gd name="connsiteX25" fmla="*/ 2151062 w 2474912"/>
                  <a:gd name="connsiteY25" fmla="*/ 2052637 h 2070099"/>
                  <a:gd name="connsiteX26" fmla="*/ 322262 w 2474912"/>
                  <a:gd name="connsiteY26" fmla="*/ 1957387 h 2070099"/>
                  <a:gd name="connsiteX0" fmla="*/ 323850 w 2486025"/>
                  <a:gd name="connsiteY0" fmla="*/ 1957387 h 2027237"/>
                  <a:gd name="connsiteX1" fmla="*/ 219075 w 2486025"/>
                  <a:gd name="connsiteY1" fmla="*/ 1814512 h 2027237"/>
                  <a:gd name="connsiteX2" fmla="*/ 352425 w 2486025"/>
                  <a:gd name="connsiteY2" fmla="*/ 900112 h 2027237"/>
                  <a:gd name="connsiteX3" fmla="*/ 495300 w 2486025"/>
                  <a:gd name="connsiteY3" fmla="*/ 804862 h 2027237"/>
                  <a:gd name="connsiteX4" fmla="*/ 609600 w 2486025"/>
                  <a:gd name="connsiteY4" fmla="*/ 157162 h 2027237"/>
                  <a:gd name="connsiteX5" fmla="*/ 771525 w 2486025"/>
                  <a:gd name="connsiteY5" fmla="*/ 204787 h 2027237"/>
                  <a:gd name="connsiteX6" fmla="*/ 771525 w 2486025"/>
                  <a:gd name="connsiteY6" fmla="*/ 862012 h 2027237"/>
                  <a:gd name="connsiteX7" fmla="*/ 971550 w 2486025"/>
                  <a:gd name="connsiteY7" fmla="*/ 890587 h 2027237"/>
                  <a:gd name="connsiteX8" fmla="*/ 1009650 w 2486025"/>
                  <a:gd name="connsiteY8" fmla="*/ 147637 h 2027237"/>
                  <a:gd name="connsiteX9" fmla="*/ 1219200 w 2486025"/>
                  <a:gd name="connsiteY9" fmla="*/ 128587 h 2027237"/>
                  <a:gd name="connsiteX10" fmla="*/ 1219200 w 2486025"/>
                  <a:gd name="connsiteY10" fmla="*/ 919162 h 2027237"/>
                  <a:gd name="connsiteX11" fmla="*/ 1419225 w 2486025"/>
                  <a:gd name="connsiteY11" fmla="*/ 747712 h 2027237"/>
                  <a:gd name="connsiteX12" fmla="*/ 1390650 w 2486025"/>
                  <a:gd name="connsiteY12" fmla="*/ 147637 h 2027237"/>
                  <a:gd name="connsiteX13" fmla="*/ 1543050 w 2486025"/>
                  <a:gd name="connsiteY13" fmla="*/ 138112 h 2027237"/>
                  <a:gd name="connsiteX14" fmla="*/ 1562100 w 2486025"/>
                  <a:gd name="connsiteY14" fmla="*/ 871537 h 2027237"/>
                  <a:gd name="connsiteX15" fmla="*/ 1704975 w 2486025"/>
                  <a:gd name="connsiteY15" fmla="*/ 928687 h 2027237"/>
                  <a:gd name="connsiteX16" fmla="*/ 1733550 w 2486025"/>
                  <a:gd name="connsiteY16" fmla="*/ 138112 h 2027237"/>
                  <a:gd name="connsiteX17" fmla="*/ 1895475 w 2486025"/>
                  <a:gd name="connsiteY17" fmla="*/ 185737 h 2027237"/>
                  <a:gd name="connsiteX18" fmla="*/ 1876425 w 2486025"/>
                  <a:gd name="connsiteY18" fmla="*/ 919162 h 2027237"/>
                  <a:gd name="connsiteX19" fmla="*/ 2066925 w 2486025"/>
                  <a:gd name="connsiteY19" fmla="*/ 966787 h 2027237"/>
                  <a:gd name="connsiteX20" fmla="*/ 2114550 w 2486025"/>
                  <a:gd name="connsiteY20" fmla="*/ 166687 h 2027237"/>
                  <a:gd name="connsiteX21" fmla="*/ 2238375 w 2486025"/>
                  <a:gd name="connsiteY21" fmla="*/ 242887 h 2027237"/>
                  <a:gd name="connsiteX22" fmla="*/ 2162175 w 2486025"/>
                  <a:gd name="connsiteY22" fmla="*/ 966787 h 2027237"/>
                  <a:gd name="connsiteX23" fmla="*/ 2266950 w 2486025"/>
                  <a:gd name="connsiteY23" fmla="*/ 947737 h 2027237"/>
                  <a:gd name="connsiteX24" fmla="*/ 2266950 w 2486025"/>
                  <a:gd name="connsiteY24" fmla="*/ 1852612 h 2027237"/>
                  <a:gd name="connsiteX25" fmla="*/ 2162175 w 2486025"/>
                  <a:gd name="connsiteY25" fmla="*/ 1995487 h 2027237"/>
                  <a:gd name="connsiteX26" fmla="*/ 323850 w 2486025"/>
                  <a:gd name="connsiteY26" fmla="*/ 1957387 h 2027237"/>
                  <a:gd name="connsiteX0" fmla="*/ 323850 w 2295525"/>
                  <a:gd name="connsiteY0" fmla="*/ 1957387 h 2027237"/>
                  <a:gd name="connsiteX1" fmla="*/ 219075 w 2295525"/>
                  <a:gd name="connsiteY1" fmla="*/ 1814512 h 2027237"/>
                  <a:gd name="connsiteX2" fmla="*/ 352425 w 2295525"/>
                  <a:gd name="connsiteY2" fmla="*/ 900112 h 2027237"/>
                  <a:gd name="connsiteX3" fmla="*/ 495300 w 2295525"/>
                  <a:gd name="connsiteY3" fmla="*/ 804862 h 2027237"/>
                  <a:gd name="connsiteX4" fmla="*/ 609600 w 2295525"/>
                  <a:gd name="connsiteY4" fmla="*/ 157162 h 2027237"/>
                  <a:gd name="connsiteX5" fmla="*/ 771525 w 2295525"/>
                  <a:gd name="connsiteY5" fmla="*/ 204787 h 2027237"/>
                  <a:gd name="connsiteX6" fmla="*/ 771525 w 2295525"/>
                  <a:gd name="connsiteY6" fmla="*/ 862012 h 2027237"/>
                  <a:gd name="connsiteX7" fmla="*/ 971550 w 2295525"/>
                  <a:gd name="connsiteY7" fmla="*/ 890587 h 2027237"/>
                  <a:gd name="connsiteX8" fmla="*/ 1009650 w 2295525"/>
                  <a:gd name="connsiteY8" fmla="*/ 147637 h 2027237"/>
                  <a:gd name="connsiteX9" fmla="*/ 1219200 w 2295525"/>
                  <a:gd name="connsiteY9" fmla="*/ 128587 h 2027237"/>
                  <a:gd name="connsiteX10" fmla="*/ 1219200 w 2295525"/>
                  <a:gd name="connsiteY10" fmla="*/ 919162 h 2027237"/>
                  <a:gd name="connsiteX11" fmla="*/ 1419225 w 2295525"/>
                  <a:gd name="connsiteY11" fmla="*/ 747712 h 2027237"/>
                  <a:gd name="connsiteX12" fmla="*/ 1390650 w 2295525"/>
                  <a:gd name="connsiteY12" fmla="*/ 147637 h 2027237"/>
                  <a:gd name="connsiteX13" fmla="*/ 1543050 w 2295525"/>
                  <a:gd name="connsiteY13" fmla="*/ 138112 h 2027237"/>
                  <a:gd name="connsiteX14" fmla="*/ 1562100 w 2295525"/>
                  <a:gd name="connsiteY14" fmla="*/ 871537 h 2027237"/>
                  <a:gd name="connsiteX15" fmla="*/ 1704975 w 2295525"/>
                  <a:gd name="connsiteY15" fmla="*/ 928687 h 2027237"/>
                  <a:gd name="connsiteX16" fmla="*/ 1733550 w 2295525"/>
                  <a:gd name="connsiteY16" fmla="*/ 138112 h 2027237"/>
                  <a:gd name="connsiteX17" fmla="*/ 1895475 w 2295525"/>
                  <a:gd name="connsiteY17" fmla="*/ 185737 h 2027237"/>
                  <a:gd name="connsiteX18" fmla="*/ 1876425 w 2295525"/>
                  <a:gd name="connsiteY18" fmla="*/ 919162 h 2027237"/>
                  <a:gd name="connsiteX19" fmla="*/ 2066925 w 2295525"/>
                  <a:gd name="connsiteY19" fmla="*/ 966787 h 2027237"/>
                  <a:gd name="connsiteX20" fmla="*/ 2114550 w 2295525"/>
                  <a:gd name="connsiteY20" fmla="*/ 166687 h 2027237"/>
                  <a:gd name="connsiteX21" fmla="*/ 2238375 w 2295525"/>
                  <a:gd name="connsiteY21" fmla="*/ 242887 h 2027237"/>
                  <a:gd name="connsiteX22" fmla="*/ 2162175 w 2295525"/>
                  <a:gd name="connsiteY22" fmla="*/ 966787 h 2027237"/>
                  <a:gd name="connsiteX23" fmla="*/ 2266950 w 2295525"/>
                  <a:gd name="connsiteY23" fmla="*/ 947737 h 2027237"/>
                  <a:gd name="connsiteX24" fmla="*/ 2266950 w 2295525"/>
                  <a:gd name="connsiteY24" fmla="*/ 1852612 h 2027237"/>
                  <a:gd name="connsiteX25" fmla="*/ 2162175 w 2295525"/>
                  <a:gd name="connsiteY25" fmla="*/ 1995487 h 2027237"/>
                  <a:gd name="connsiteX26" fmla="*/ 323850 w 2295525"/>
                  <a:gd name="connsiteY26" fmla="*/ 1957387 h 2027237"/>
                  <a:gd name="connsiteX0" fmla="*/ 323850 w 2371725"/>
                  <a:gd name="connsiteY0" fmla="*/ 1957387 h 2027237"/>
                  <a:gd name="connsiteX1" fmla="*/ 219075 w 2371725"/>
                  <a:gd name="connsiteY1" fmla="*/ 1814512 h 2027237"/>
                  <a:gd name="connsiteX2" fmla="*/ 352425 w 2371725"/>
                  <a:gd name="connsiteY2" fmla="*/ 900112 h 2027237"/>
                  <a:gd name="connsiteX3" fmla="*/ 495300 w 2371725"/>
                  <a:gd name="connsiteY3" fmla="*/ 804862 h 2027237"/>
                  <a:gd name="connsiteX4" fmla="*/ 609600 w 2371725"/>
                  <a:gd name="connsiteY4" fmla="*/ 157162 h 2027237"/>
                  <a:gd name="connsiteX5" fmla="*/ 771525 w 2371725"/>
                  <a:gd name="connsiteY5" fmla="*/ 204787 h 2027237"/>
                  <a:gd name="connsiteX6" fmla="*/ 771525 w 2371725"/>
                  <a:gd name="connsiteY6" fmla="*/ 862012 h 2027237"/>
                  <a:gd name="connsiteX7" fmla="*/ 971550 w 2371725"/>
                  <a:gd name="connsiteY7" fmla="*/ 890587 h 2027237"/>
                  <a:gd name="connsiteX8" fmla="*/ 1009650 w 2371725"/>
                  <a:gd name="connsiteY8" fmla="*/ 147637 h 2027237"/>
                  <a:gd name="connsiteX9" fmla="*/ 1219200 w 2371725"/>
                  <a:gd name="connsiteY9" fmla="*/ 128587 h 2027237"/>
                  <a:gd name="connsiteX10" fmla="*/ 1219200 w 2371725"/>
                  <a:gd name="connsiteY10" fmla="*/ 919162 h 2027237"/>
                  <a:gd name="connsiteX11" fmla="*/ 1419225 w 2371725"/>
                  <a:gd name="connsiteY11" fmla="*/ 747712 h 2027237"/>
                  <a:gd name="connsiteX12" fmla="*/ 1390650 w 2371725"/>
                  <a:gd name="connsiteY12" fmla="*/ 147637 h 2027237"/>
                  <a:gd name="connsiteX13" fmla="*/ 1543050 w 2371725"/>
                  <a:gd name="connsiteY13" fmla="*/ 138112 h 2027237"/>
                  <a:gd name="connsiteX14" fmla="*/ 1562100 w 2371725"/>
                  <a:gd name="connsiteY14" fmla="*/ 871537 h 2027237"/>
                  <a:gd name="connsiteX15" fmla="*/ 1704975 w 2371725"/>
                  <a:gd name="connsiteY15" fmla="*/ 928687 h 2027237"/>
                  <a:gd name="connsiteX16" fmla="*/ 1733550 w 2371725"/>
                  <a:gd name="connsiteY16" fmla="*/ 138112 h 2027237"/>
                  <a:gd name="connsiteX17" fmla="*/ 1895475 w 2371725"/>
                  <a:gd name="connsiteY17" fmla="*/ 185737 h 2027237"/>
                  <a:gd name="connsiteX18" fmla="*/ 1876425 w 2371725"/>
                  <a:gd name="connsiteY18" fmla="*/ 919162 h 2027237"/>
                  <a:gd name="connsiteX19" fmla="*/ 2066925 w 2371725"/>
                  <a:gd name="connsiteY19" fmla="*/ 966787 h 2027237"/>
                  <a:gd name="connsiteX20" fmla="*/ 2114550 w 2371725"/>
                  <a:gd name="connsiteY20" fmla="*/ 166687 h 2027237"/>
                  <a:gd name="connsiteX21" fmla="*/ 2238375 w 2371725"/>
                  <a:gd name="connsiteY21" fmla="*/ 242887 h 2027237"/>
                  <a:gd name="connsiteX22" fmla="*/ 2162175 w 2371725"/>
                  <a:gd name="connsiteY22" fmla="*/ 966787 h 2027237"/>
                  <a:gd name="connsiteX23" fmla="*/ 2266950 w 2371725"/>
                  <a:gd name="connsiteY23" fmla="*/ 947737 h 2027237"/>
                  <a:gd name="connsiteX24" fmla="*/ 2266950 w 2371725"/>
                  <a:gd name="connsiteY24" fmla="*/ 1852612 h 2027237"/>
                  <a:gd name="connsiteX25" fmla="*/ 2162175 w 2371725"/>
                  <a:gd name="connsiteY25" fmla="*/ 1995487 h 2027237"/>
                  <a:gd name="connsiteX26" fmla="*/ 323850 w 2371725"/>
                  <a:gd name="connsiteY26" fmla="*/ 1957387 h 2027237"/>
                  <a:gd name="connsiteX0" fmla="*/ 388938 w 2189163"/>
                  <a:gd name="connsiteY0" fmla="*/ 1966912 h 2027237"/>
                  <a:gd name="connsiteX1" fmla="*/ 36513 w 2189163"/>
                  <a:gd name="connsiteY1" fmla="*/ 1814512 h 2027237"/>
                  <a:gd name="connsiteX2" fmla="*/ 169863 w 2189163"/>
                  <a:gd name="connsiteY2" fmla="*/ 900112 h 2027237"/>
                  <a:gd name="connsiteX3" fmla="*/ 312738 w 2189163"/>
                  <a:gd name="connsiteY3" fmla="*/ 804862 h 2027237"/>
                  <a:gd name="connsiteX4" fmla="*/ 427038 w 2189163"/>
                  <a:gd name="connsiteY4" fmla="*/ 157162 h 2027237"/>
                  <a:gd name="connsiteX5" fmla="*/ 588963 w 2189163"/>
                  <a:gd name="connsiteY5" fmla="*/ 204787 h 2027237"/>
                  <a:gd name="connsiteX6" fmla="*/ 588963 w 2189163"/>
                  <a:gd name="connsiteY6" fmla="*/ 862012 h 2027237"/>
                  <a:gd name="connsiteX7" fmla="*/ 788988 w 2189163"/>
                  <a:gd name="connsiteY7" fmla="*/ 890587 h 2027237"/>
                  <a:gd name="connsiteX8" fmla="*/ 827088 w 2189163"/>
                  <a:gd name="connsiteY8" fmla="*/ 147637 h 2027237"/>
                  <a:gd name="connsiteX9" fmla="*/ 1036638 w 2189163"/>
                  <a:gd name="connsiteY9" fmla="*/ 128587 h 2027237"/>
                  <a:gd name="connsiteX10" fmla="*/ 1036638 w 2189163"/>
                  <a:gd name="connsiteY10" fmla="*/ 919162 h 2027237"/>
                  <a:gd name="connsiteX11" fmla="*/ 1236663 w 2189163"/>
                  <a:gd name="connsiteY11" fmla="*/ 747712 h 2027237"/>
                  <a:gd name="connsiteX12" fmla="*/ 1208088 w 2189163"/>
                  <a:gd name="connsiteY12" fmla="*/ 147637 h 2027237"/>
                  <a:gd name="connsiteX13" fmla="*/ 1360488 w 2189163"/>
                  <a:gd name="connsiteY13" fmla="*/ 138112 h 2027237"/>
                  <a:gd name="connsiteX14" fmla="*/ 1379538 w 2189163"/>
                  <a:gd name="connsiteY14" fmla="*/ 871537 h 2027237"/>
                  <a:gd name="connsiteX15" fmla="*/ 1522413 w 2189163"/>
                  <a:gd name="connsiteY15" fmla="*/ 928687 h 2027237"/>
                  <a:gd name="connsiteX16" fmla="*/ 1550988 w 2189163"/>
                  <a:gd name="connsiteY16" fmla="*/ 138112 h 2027237"/>
                  <a:gd name="connsiteX17" fmla="*/ 1712913 w 2189163"/>
                  <a:gd name="connsiteY17" fmla="*/ 185737 h 2027237"/>
                  <a:gd name="connsiteX18" fmla="*/ 1693863 w 2189163"/>
                  <a:gd name="connsiteY18" fmla="*/ 919162 h 2027237"/>
                  <a:gd name="connsiteX19" fmla="*/ 1884363 w 2189163"/>
                  <a:gd name="connsiteY19" fmla="*/ 966787 h 2027237"/>
                  <a:gd name="connsiteX20" fmla="*/ 1931988 w 2189163"/>
                  <a:gd name="connsiteY20" fmla="*/ 166687 h 2027237"/>
                  <a:gd name="connsiteX21" fmla="*/ 2055813 w 2189163"/>
                  <a:gd name="connsiteY21" fmla="*/ 242887 h 2027237"/>
                  <a:gd name="connsiteX22" fmla="*/ 1979613 w 2189163"/>
                  <a:gd name="connsiteY22" fmla="*/ 966787 h 2027237"/>
                  <a:gd name="connsiteX23" fmla="*/ 2084388 w 2189163"/>
                  <a:gd name="connsiteY23" fmla="*/ 947737 h 2027237"/>
                  <a:gd name="connsiteX24" fmla="*/ 2084388 w 2189163"/>
                  <a:gd name="connsiteY24" fmla="*/ 1852612 h 2027237"/>
                  <a:gd name="connsiteX25" fmla="*/ 1979613 w 2189163"/>
                  <a:gd name="connsiteY25" fmla="*/ 1995487 h 2027237"/>
                  <a:gd name="connsiteX26" fmla="*/ 388938 w 2189163"/>
                  <a:gd name="connsiteY26" fmla="*/ 1966912 h 2027237"/>
                  <a:gd name="connsiteX0" fmla="*/ 388938 w 2189163"/>
                  <a:gd name="connsiteY0" fmla="*/ 1966912 h 2027237"/>
                  <a:gd name="connsiteX1" fmla="*/ 36513 w 2189163"/>
                  <a:gd name="connsiteY1" fmla="*/ 1814512 h 2027237"/>
                  <a:gd name="connsiteX2" fmla="*/ 169863 w 2189163"/>
                  <a:gd name="connsiteY2" fmla="*/ 900112 h 2027237"/>
                  <a:gd name="connsiteX3" fmla="*/ 312738 w 2189163"/>
                  <a:gd name="connsiteY3" fmla="*/ 804862 h 2027237"/>
                  <a:gd name="connsiteX4" fmla="*/ 427038 w 2189163"/>
                  <a:gd name="connsiteY4" fmla="*/ 157162 h 2027237"/>
                  <a:gd name="connsiteX5" fmla="*/ 588963 w 2189163"/>
                  <a:gd name="connsiteY5" fmla="*/ 204787 h 2027237"/>
                  <a:gd name="connsiteX6" fmla="*/ 588963 w 2189163"/>
                  <a:gd name="connsiteY6" fmla="*/ 862012 h 2027237"/>
                  <a:gd name="connsiteX7" fmla="*/ 788988 w 2189163"/>
                  <a:gd name="connsiteY7" fmla="*/ 890587 h 2027237"/>
                  <a:gd name="connsiteX8" fmla="*/ 827088 w 2189163"/>
                  <a:gd name="connsiteY8" fmla="*/ 147637 h 2027237"/>
                  <a:gd name="connsiteX9" fmla="*/ 1036638 w 2189163"/>
                  <a:gd name="connsiteY9" fmla="*/ 128587 h 2027237"/>
                  <a:gd name="connsiteX10" fmla="*/ 1036638 w 2189163"/>
                  <a:gd name="connsiteY10" fmla="*/ 919162 h 2027237"/>
                  <a:gd name="connsiteX11" fmla="*/ 1236663 w 2189163"/>
                  <a:gd name="connsiteY11" fmla="*/ 747712 h 2027237"/>
                  <a:gd name="connsiteX12" fmla="*/ 1208088 w 2189163"/>
                  <a:gd name="connsiteY12" fmla="*/ 147637 h 2027237"/>
                  <a:gd name="connsiteX13" fmla="*/ 1360488 w 2189163"/>
                  <a:gd name="connsiteY13" fmla="*/ 138112 h 2027237"/>
                  <a:gd name="connsiteX14" fmla="*/ 1379538 w 2189163"/>
                  <a:gd name="connsiteY14" fmla="*/ 871537 h 2027237"/>
                  <a:gd name="connsiteX15" fmla="*/ 1522413 w 2189163"/>
                  <a:gd name="connsiteY15" fmla="*/ 928687 h 2027237"/>
                  <a:gd name="connsiteX16" fmla="*/ 1550988 w 2189163"/>
                  <a:gd name="connsiteY16" fmla="*/ 138112 h 2027237"/>
                  <a:gd name="connsiteX17" fmla="*/ 1712913 w 2189163"/>
                  <a:gd name="connsiteY17" fmla="*/ 185737 h 2027237"/>
                  <a:gd name="connsiteX18" fmla="*/ 1693863 w 2189163"/>
                  <a:gd name="connsiteY18" fmla="*/ 919162 h 2027237"/>
                  <a:gd name="connsiteX19" fmla="*/ 1884363 w 2189163"/>
                  <a:gd name="connsiteY19" fmla="*/ 966787 h 2027237"/>
                  <a:gd name="connsiteX20" fmla="*/ 1931988 w 2189163"/>
                  <a:gd name="connsiteY20" fmla="*/ 166687 h 2027237"/>
                  <a:gd name="connsiteX21" fmla="*/ 2055813 w 2189163"/>
                  <a:gd name="connsiteY21" fmla="*/ 242887 h 2027237"/>
                  <a:gd name="connsiteX22" fmla="*/ 1979613 w 2189163"/>
                  <a:gd name="connsiteY22" fmla="*/ 966787 h 2027237"/>
                  <a:gd name="connsiteX23" fmla="*/ 2084388 w 2189163"/>
                  <a:gd name="connsiteY23" fmla="*/ 947737 h 2027237"/>
                  <a:gd name="connsiteX24" fmla="*/ 2084388 w 2189163"/>
                  <a:gd name="connsiteY24" fmla="*/ 1852612 h 2027237"/>
                  <a:gd name="connsiteX25" fmla="*/ 1979613 w 2189163"/>
                  <a:gd name="connsiteY25" fmla="*/ 1995487 h 2027237"/>
                  <a:gd name="connsiteX26" fmla="*/ 388938 w 2189163"/>
                  <a:gd name="connsiteY26" fmla="*/ 1966912 h 2027237"/>
                  <a:gd name="connsiteX0" fmla="*/ 388938 w 2189163"/>
                  <a:gd name="connsiteY0" fmla="*/ 1966912 h 2027237"/>
                  <a:gd name="connsiteX1" fmla="*/ 36513 w 2189163"/>
                  <a:gd name="connsiteY1" fmla="*/ 1814512 h 2027237"/>
                  <a:gd name="connsiteX2" fmla="*/ 169863 w 2189163"/>
                  <a:gd name="connsiteY2" fmla="*/ 900112 h 2027237"/>
                  <a:gd name="connsiteX3" fmla="*/ 312738 w 2189163"/>
                  <a:gd name="connsiteY3" fmla="*/ 804862 h 2027237"/>
                  <a:gd name="connsiteX4" fmla="*/ 427038 w 2189163"/>
                  <a:gd name="connsiteY4" fmla="*/ 157162 h 2027237"/>
                  <a:gd name="connsiteX5" fmla="*/ 588963 w 2189163"/>
                  <a:gd name="connsiteY5" fmla="*/ 204787 h 2027237"/>
                  <a:gd name="connsiteX6" fmla="*/ 588963 w 2189163"/>
                  <a:gd name="connsiteY6" fmla="*/ 862012 h 2027237"/>
                  <a:gd name="connsiteX7" fmla="*/ 788988 w 2189163"/>
                  <a:gd name="connsiteY7" fmla="*/ 890587 h 2027237"/>
                  <a:gd name="connsiteX8" fmla="*/ 827088 w 2189163"/>
                  <a:gd name="connsiteY8" fmla="*/ 147637 h 2027237"/>
                  <a:gd name="connsiteX9" fmla="*/ 1036638 w 2189163"/>
                  <a:gd name="connsiteY9" fmla="*/ 128587 h 2027237"/>
                  <a:gd name="connsiteX10" fmla="*/ 1036638 w 2189163"/>
                  <a:gd name="connsiteY10" fmla="*/ 919162 h 2027237"/>
                  <a:gd name="connsiteX11" fmla="*/ 1236663 w 2189163"/>
                  <a:gd name="connsiteY11" fmla="*/ 747712 h 2027237"/>
                  <a:gd name="connsiteX12" fmla="*/ 1208088 w 2189163"/>
                  <a:gd name="connsiteY12" fmla="*/ 147637 h 2027237"/>
                  <a:gd name="connsiteX13" fmla="*/ 1360488 w 2189163"/>
                  <a:gd name="connsiteY13" fmla="*/ 138112 h 2027237"/>
                  <a:gd name="connsiteX14" fmla="*/ 1379538 w 2189163"/>
                  <a:gd name="connsiteY14" fmla="*/ 871537 h 2027237"/>
                  <a:gd name="connsiteX15" fmla="*/ 1522413 w 2189163"/>
                  <a:gd name="connsiteY15" fmla="*/ 928687 h 2027237"/>
                  <a:gd name="connsiteX16" fmla="*/ 1550988 w 2189163"/>
                  <a:gd name="connsiteY16" fmla="*/ 138112 h 2027237"/>
                  <a:gd name="connsiteX17" fmla="*/ 1712913 w 2189163"/>
                  <a:gd name="connsiteY17" fmla="*/ 185737 h 2027237"/>
                  <a:gd name="connsiteX18" fmla="*/ 1693863 w 2189163"/>
                  <a:gd name="connsiteY18" fmla="*/ 919162 h 2027237"/>
                  <a:gd name="connsiteX19" fmla="*/ 1884363 w 2189163"/>
                  <a:gd name="connsiteY19" fmla="*/ 966787 h 2027237"/>
                  <a:gd name="connsiteX20" fmla="*/ 1931988 w 2189163"/>
                  <a:gd name="connsiteY20" fmla="*/ 166687 h 2027237"/>
                  <a:gd name="connsiteX21" fmla="*/ 2055813 w 2189163"/>
                  <a:gd name="connsiteY21" fmla="*/ 242887 h 2027237"/>
                  <a:gd name="connsiteX22" fmla="*/ 1979613 w 2189163"/>
                  <a:gd name="connsiteY22" fmla="*/ 966787 h 2027237"/>
                  <a:gd name="connsiteX23" fmla="*/ 2084388 w 2189163"/>
                  <a:gd name="connsiteY23" fmla="*/ 947737 h 2027237"/>
                  <a:gd name="connsiteX24" fmla="*/ 2084388 w 2189163"/>
                  <a:gd name="connsiteY24" fmla="*/ 1852612 h 2027237"/>
                  <a:gd name="connsiteX25" fmla="*/ 1979613 w 2189163"/>
                  <a:gd name="connsiteY25" fmla="*/ 1995487 h 2027237"/>
                  <a:gd name="connsiteX26" fmla="*/ 388938 w 2189163"/>
                  <a:gd name="connsiteY26" fmla="*/ 1966912 h 2027237"/>
                  <a:gd name="connsiteX0" fmla="*/ 293688 w 2093913"/>
                  <a:gd name="connsiteY0" fmla="*/ 1966912 h 2027237"/>
                  <a:gd name="connsiteX1" fmla="*/ 36513 w 2093913"/>
                  <a:gd name="connsiteY1" fmla="*/ 1766887 h 2027237"/>
                  <a:gd name="connsiteX2" fmla="*/ 74613 w 2093913"/>
                  <a:gd name="connsiteY2" fmla="*/ 900112 h 2027237"/>
                  <a:gd name="connsiteX3" fmla="*/ 217488 w 2093913"/>
                  <a:gd name="connsiteY3" fmla="*/ 804862 h 2027237"/>
                  <a:gd name="connsiteX4" fmla="*/ 331788 w 2093913"/>
                  <a:gd name="connsiteY4" fmla="*/ 157162 h 2027237"/>
                  <a:gd name="connsiteX5" fmla="*/ 493713 w 2093913"/>
                  <a:gd name="connsiteY5" fmla="*/ 204787 h 2027237"/>
                  <a:gd name="connsiteX6" fmla="*/ 493713 w 2093913"/>
                  <a:gd name="connsiteY6" fmla="*/ 862012 h 2027237"/>
                  <a:gd name="connsiteX7" fmla="*/ 693738 w 2093913"/>
                  <a:gd name="connsiteY7" fmla="*/ 890587 h 2027237"/>
                  <a:gd name="connsiteX8" fmla="*/ 731838 w 2093913"/>
                  <a:gd name="connsiteY8" fmla="*/ 147637 h 2027237"/>
                  <a:gd name="connsiteX9" fmla="*/ 941388 w 2093913"/>
                  <a:gd name="connsiteY9" fmla="*/ 128587 h 2027237"/>
                  <a:gd name="connsiteX10" fmla="*/ 941388 w 2093913"/>
                  <a:gd name="connsiteY10" fmla="*/ 919162 h 2027237"/>
                  <a:gd name="connsiteX11" fmla="*/ 1141413 w 2093913"/>
                  <a:gd name="connsiteY11" fmla="*/ 747712 h 2027237"/>
                  <a:gd name="connsiteX12" fmla="*/ 1112838 w 2093913"/>
                  <a:gd name="connsiteY12" fmla="*/ 147637 h 2027237"/>
                  <a:gd name="connsiteX13" fmla="*/ 1265238 w 2093913"/>
                  <a:gd name="connsiteY13" fmla="*/ 138112 h 2027237"/>
                  <a:gd name="connsiteX14" fmla="*/ 1284288 w 2093913"/>
                  <a:gd name="connsiteY14" fmla="*/ 871537 h 2027237"/>
                  <a:gd name="connsiteX15" fmla="*/ 1427163 w 2093913"/>
                  <a:gd name="connsiteY15" fmla="*/ 928687 h 2027237"/>
                  <a:gd name="connsiteX16" fmla="*/ 1455738 w 2093913"/>
                  <a:gd name="connsiteY16" fmla="*/ 138112 h 2027237"/>
                  <a:gd name="connsiteX17" fmla="*/ 1617663 w 2093913"/>
                  <a:gd name="connsiteY17" fmla="*/ 185737 h 2027237"/>
                  <a:gd name="connsiteX18" fmla="*/ 1598613 w 2093913"/>
                  <a:gd name="connsiteY18" fmla="*/ 919162 h 2027237"/>
                  <a:gd name="connsiteX19" fmla="*/ 1789113 w 2093913"/>
                  <a:gd name="connsiteY19" fmla="*/ 966787 h 2027237"/>
                  <a:gd name="connsiteX20" fmla="*/ 1836738 w 2093913"/>
                  <a:gd name="connsiteY20" fmla="*/ 166687 h 2027237"/>
                  <a:gd name="connsiteX21" fmla="*/ 1960563 w 2093913"/>
                  <a:gd name="connsiteY21" fmla="*/ 242887 h 2027237"/>
                  <a:gd name="connsiteX22" fmla="*/ 1884363 w 2093913"/>
                  <a:gd name="connsiteY22" fmla="*/ 966787 h 2027237"/>
                  <a:gd name="connsiteX23" fmla="*/ 1989138 w 2093913"/>
                  <a:gd name="connsiteY23" fmla="*/ 947737 h 2027237"/>
                  <a:gd name="connsiteX24" fmla="*/ 1989138 w 2093913"/>
                  <a:gd name="connsiteY24" fmla="*/ 1852612 h 2027237"/>
                  <a:gd name="connsiteX25" fmla="*/ 1884363 w 2093913"/>
                  <a:gd name="connsiteY25" fmla="*/ 1995487 h 2027237"/>
                  <a:gd name="connsiteX26" fmla="*/ 293688 w 2093913"/>
                  <a:gd name="connsiteY26" fmla="*/ 1966912 h 2027237"/>
                  <a:gd name="connsiteX0" fmla="*/ 293688 w 2093913"/>
                  <a:gd name="connsiteY0" fmla="*/ 1952625 h 2012950"/>
                  <a:gd name="connsiteX1" fmla="*/ 36513 w 2093913"/>
                  <a:gd name="connsiteY1" fmla="*/ 1752600 h 2012950"/>
                  <a:gd name="connsiteX2" fmla="*/ 74613 w 2093913"/>
                  <a:gd name="connsiteY2" fmla="*/ 885825 h 2012950"/>
                  <a:gd name="connsiteX3" fmla="*/ 217488 w 2093913"/>
                  <a:gd name="connsiteY3" fmla="*/ 790575 h 2012950"/>
                  <a:gd name="connsiteX4" fmla="*/ 331788 w 2093913"/>
                  <a:gd name="connsiteY4" fmla="*/ 142875 h 2012950"/>
                  <a:gd name="connsiteX5" fmla="*/ 493713 w 2093913"/>
                  <a:gd name="connsiteY5" fmla="*/ 190500 h 2012950"/>
                  <a:gd name="connsiteX6" fmla="*/ 493713 w 2093913"/>
                  <a:gd name="connsiteY6" fmla="*/ 847725 h 2012950"/>
                  <a:gd name="connsiteX7" fmla="*/ 693738 w 2093913"/>
                  <a:gd name="connsiteY7" fmla="*/ 876300 h 2012950"/>
                  <a:gd name="connsiteX8" fmla="*/ 941388 w 2093913"/>
                  <a:gd name="connsiteY8" fmla="*/ 114300 h 2012950"/>
                  <a:gd name="connsiteX9" fmla="*/ 941388 w 2093913"/>
                  <a:gd name="connsiteY9" fmla="*/ 904875 h 2012950"/>
                  <a:gd name="connsiteX10" fmla="*/ 1141413 w 2093913"/>
                  <a:gd name="connsiteY10" fmla="*/ 733425 h 2012950"/>
                  <a:gd name="connsiteX11" fmla="*/ 1112838 w 2093913"/>
                  <a:gd name="connsiteY11" fmla="*/ 133350 h 2012950"/>
                  <a:gd name="connsiteX12" fmla="*/ 1265238 w 2093913"/>
                  <a:gd name="connsiteY12" fmla="*/ 123825 h 2012950"/>
                  <a:gd name="connsiteX13" fmla="*/ 1284288 w 2093913"/>
                  <a:gd name="connsiteY13" fmla="*/ 857250 h 2012950"/>
                  <a:gd name="connsiteX14" fmla="*/ 1427163 w 2093913"/>
                  <a:gd name="connsiteY14" fmla="*/ 914400 h 2012950"/>
                  <a:gd name="connsiteX15" fmla="*/ 1455738 w 2093913"/>
                  <a:gd name="connsiteY15" fmla="*/ 123825 h 2012950"/>
                  <a:gd name="connsiteX16" fmla="*/ 1617663 w 2093913"/>
                  <a:gd name="connsiteY16" fmla="*/ 171450 h 2012950"/>
                  <a:gd name="connsiteX17" fmla="*/ 1598613 w 2093913"/>
                  <a:gd name="connsiteY17" fmla="*/ 904875 h 2012950"/>
                  <a:gd name="connsiteX18" fmla="*/ 1789113 w 2093913"/>
                  <a:gd name="connsiteY18" fmla="*/ 952500 h 2012950"/>
                  <a:gd name="connsiteX19" fmla="*/ 1836738 w 2093913"/>
                  <a:gd name="connsiteY19" fmla="*/ 152400 h 2012950"/>
                  <a:gd name="connsiteX20" fmla="*/ 1960563 w 2093913"/>
                  <a:gd name="connsiteY20" fmla="*/ 228600 h 2012950"/>
                  <a:gd name="connsiteX21" fmla="*/ 1884363 w 2093913"/>
                  <a:gd name="connsiteY21" fmla="*/ 952500 h 2012950"/>
                  <a:gd name="connsiteX22" fmla="*/ 1989138 w 2093913"/>
                  <a:gd name="connsiteY22" fmla="*/ 933450 h 2012950"/>
                  <a:gd name="connsiteX23" fmla="*/ 1989138 w 2093913"/>
                  <a:gd name="connsiteY23" fmla="*/ 1838325 h 2012950"/>
                  <a:gd name="connsiteX24" fmla="*/ 1884363 w 2093913"/>
                  <a:gd name="connsiteY24" fmla="*/ 1981200 h 2012950"/>
                  <a:gd name="connsiteX25" fmla="*/ 293688 w 2093913"/>
                  <a:gd name="connsiteY25" fmla="*/ 1952625 h 2012950"/>
                  <a:gd name="connsiteX0" fmla="*/ 293688 w 2093913"/>
                  <a:gd name="connsiteY0" fmla="*/ 1952625 h 2012950"/>
                  <a:gd name="connsiteX1" fmla="*/ 36513 w 2093913"/>
                  <a:gd name="connsiteY1" fmla="*/ 1752600 h 2012950"/>
                  <a:gd name="connsiteX2" fmla="*/ 74613 w 2093913"/>
                  <a:gd name="connsiteY2" fmla="*/ 885825 h 2012950"/>
                  <a:gd name="connsiteX3" fmla="*/ 217488 w 2093913"/>
                  <a:gd name="connsiteY3" fmla="*/ 790575 h 2012950"/>
                  <a:gd name="connsiteX4" fmla="*/ 331788 w 2093913"/>
                  <a:gd name="connsiteY4" fmla="*/ 142875 h 2012950"/>
                  <a:gd name="connsiteX5" fmla="*/ 493713 w 2093913"/>
                  <a:gd name="connsiteY5" fmla="*/ 190500 h 2012950"/>
                  <a:gd name="connsiteX6" fmla="*/ 493713 w 2093913"/>
                  <a:gd name="connsiteY6" fmla="*/ 847725 h 2012950"/>
                  <a:gd name="connsiteX7" fmla="*/ 693738 w 2093913"/>
                  <a:gd name="connsiteY7" fmla="*/ 876300 h 2012950"/>
                  <a:gd name="connsiteX8" fmla="*/ 941388 w 2093913"/>
                  <a:gd name="connsiteY8" fmla="*/ 904875 h 2012950"/>
                  <a:gd name="connsiteX9" fmla="*/ 1141413 w 2093913"/>
                  <a:gd name="connsiteY9" fmla="*/ 733425 h 2012950"/>
                  <a:gd name="connsiteX10" fmla="*/ 1112838 w 2093913"/>
                  <a:gd name="connsiteY10" fmla="*/ 133350 h 2012950"/>
                  <a:gd name="connsiteX11" fmla="*/ 1265238 w 2093913"/>
                  <a:gd name="connsiteY11" fmla="*/ 123825 h 2012950"/>
                  <a:gd name="connsiteX12" fmla="*/ 1284288 w 2093913"/>
                  <a:gd name="connsiteY12" fmla="*/ 857250 h 2012950"/>
                  <a:gd name="connsiteX13" fmla="*/ 1427163 w 2093913"/>
                  <a:gd name="connsiteY13" fmla="*/ 914400 h 2012950"/>
                  <a:gd name="connsiteX14" fmla="*/ 1455738 w 2093913"/>
                  <a:gd name="connsiteY14" fmla="*/ 123825 h 2012950"/>
                  <a:gd name="connsiteX15" fmla="*/ 1617663 w 2093913"/>
                  <a:gd name="connsiteY15" fmla="*/ 171450 h 2012950"/>
                  <a:gd name="connsiteX16" fmla="*/ 1598613 w 2093913"/>
                  <a:gd name="connsiteY16" fmla="*/ 904875 h 2012950"/>
                  <a:gd name="connsiteX17" fmla="*/ 1789113 w 2093913"/>
                  <a:gd name="connsiteY17" fmla="*/ 952500 h 2012950"/>
                  <a:gd name="connsiteX18" fmla="*/ 1836738 w 2093913"/>
                  <a:gd name="connsiteY18" fmla="*/ 152400 h 2012950"/>
                  <a:gd name="connsiteX19" fmla="*/ 1960563 w 2093913"/>
                  <a:gd name="connsiteY19" fmla="*/ 228600 h 2012950"/>
                  <a:gd name="connsiteX20" fmla="*/ 1884363 w 2093913"/>
                  <a:gd name="connsiteY20" fmla="*/ 952500 h 2012950"/>
                  <a:gd name="connsiteX21" fmla="*/ 1989138 w 2093913"/>
                  <a:gd name="connsiteY21" fmla="*/ 933450 h 2012950"/>
                  <a:gd name="connsiteX22" fmla="*/ 1989138 w 2093913"/>
                  <a:gd name="connsiteY22" fmla="*/ 1838325 h 2012950"/>
                  <a:gd name="connsiteX23" fmla="*/ 1884363 w 2093913"/>
                  <a:gd name="connsiteY23" fmla="*/ 1981200 h 2012950"/>
                  <a:gd name="connsiteX24" fmla="*/ 293688 w 2093913"/>
                  <a:gd name="connsiteY24" fmla="*/ 1952625 h 2012950"/>
                  <a:gd name="connsiteX0" fmla="*/ 293688 w 2093913"/>
                  <a:gd name="connsiteY0" fmla="*/ 1949449 h 2009774"/>
                  <a:gd name="connsiteX1" fmla="*/ 36513 w 2093913"/>
                  <a:gd name="connsiteY1" fmla="*/ 1749424 h 2009774"/>
                  <a:gd name="connsiteX2" fmla="*/ 74613 w 2093913"/>
                  <a:gd name="connsiteY2" fmla="*/ 882649 h 2009774"/>
                  <a:gd name="connsiteX3" fmla="*/ 217488 w 2093913"/>
                  <a:gd name="connsiteY3" fmla="*/ 787399 h 2009774"/>
                  <a:gd name="connsiteX4" fmla="*/ 331788 w 2093913"/>
                  <a:gd name="connsiteY4" fmla="*/ 139699 h 2009774"/>
                  <a:gd name="connsiteX5" fmla="*/ 493713 w 2093913"/>
                  <a:gd name="connsiteY5" fmla="*/ 187324 h 2009774"/>
                  <a:gd name="connsiteX6" fmla="*/ 493713 w 2093913"/>
                  <a:gd name="connsiteY6" fmla="*/ 844549 h 2009774"/>
                  <a:gd name="connsiteX7" fmla="*/ 693738 w 2093913"/>
                  <a:gd name="connsiteY7" fmla="*/ 873124 h 2009774"/>
                  <a:gd name="connsiteX8" fmla="*/ 941388 w 2093913"/>
                  <a:gd name="connsiteY8" fmla="*/ 901699 h 2009774"/>
                  <a:gd name="connsiteX9" fmla="*/ 1141413 w 2093913"/>
                  <a:gd name="connsiteY9" fmla="*/ 730249 h 2009774"/>
                  <a:gd name="connsiteX10" fmla="*/ 1112838 w 2093913"/>
                  <a:gd name="connsiteY10" fmla="*/ 130174 h 2009774"/>
                  <a:gd name="connsiteX11" fmla="*/ 1265238 w 2093913"/>
                  <a:gd name="connsiteY11" fmla="*/ 120649 h 2009774"/>
                  <a:gd name="connsiteX12" fmla="*/ 1284288 w 2093913"/>
                  <a:gd name="connsiteY12" fmla="*/ 854074 h 2009774"/>
                  <a:gd name="connsiteX13" fmla="*/ 1427163 w 2093913"/>
                  <a:gd name="connsiteY13" fmla="*/ 911224 h 2009774"/>
                  <a:gd name="connsiteX14" fmla="*/ 1617663 w 2093913"/>
                  <a:gd name="connsiteY14" fmla="*/ 168274 h 2009774"/>
                  <a:gd name="connsiteX15" fmla="*/ 1598613 w 2093913"/>
                  <a:gd name="connsiteY15" fmla="*/ 901699 h 2009774"/>
                  <a:gd name="connsiteX16" fmla="*/ 1789113 w 2093913"/>
                  <a:gd name="connsiteY16" fmla="*/ 949324 h 2009774"/>
                  <a:gd name="connsiteX17" fmla="*/ 1836738 w 2093913"/>
                  <a:gd name="connsiteY17" fmla="*/ 149224 h 2009774"/>
                  <a:gd name="connsiteX18" fmla="*/ 1960563 w 2093913"/>
                  <a:gd name="connsiteY18" fmla="*/ 225424 h 2009774"/>
                  <a:gd name="connsiteX19" fmla="*/ 1884363 w 2093913"/>
                  <a:gd name="connsiteY19" fmla="*/ 949324 h 2009774"/>
                  <a:gd name="connsiteX20" fmla="*/ 1989138 w 2093913"/>
                  <a:gd name="connsiteY20" fmla="*/ 930274 h 2009774"/>
                  <a:gd name="connsiteX21" fmla="*/ 1989138 w 2093913"/>
                  <a:gd name="connsiteY21" fmla="*/ 1835149 h 2009774"/>
                  <a:gd name="connsiteX22" fmla="*/ 1884363 w 2093913"/>
                  <a:gd name="connsiteY22" fmla="*/ 1978024 h 2009774"/>
                  <a:gd name="connsiteX23" fmla="*/ 293688 w 2093913"/>
                  <a:gd name="connsiteY23" fmla="*/ 1949449 h 2009774"/>
                  <a:gd name="connsiteX0" fmla="*/ 293688 w 2093913"/>
                  <a:gd name="connsiteY0" fmla="*/ 1949451 h 2009776"/>
                  <a:gd name="connsiteX1" fmla="*/ 36513 w 2093913"/>
                  <a:gd name="connsiteY1" fmla="*/ 1749426 h 2009776"/>
                  <a:gd name="connsiteX2" fmla="*/ 74613 w 2093913"/>
                  <a:gd name="connsiteY2" fmla="*/ 882651 h 2009776"/>
                  <a:gd name="connsiteX3" fmla="*/ 217488 w 2093913"/>
                  <a:gd name="connsiteY3" fmla="*/ 787401 h 2009776"/>
                  <a:gd name="connsiteX4" fmla="*/ 331788 w 2093913"/>
                  <a:gd name="connsiteY4" fmla="*/ 139701 h 2009776"/>
                  <a:gd name="connsiteX5" fmla="*/ 493713 w 2093913"/>
                  <a:gd name="connsiteY5" fmla="*/ 187326 h 2009776"/>
                  <a:gd name="connsiteX6" fmla="*/ 493713 w 2093913"/>
                  <a:gd name="connsiteY6" fmla="*/ 844551 h 2009776"/>
                  <a:gd name="connsiteX7" fmla="*/ 693738 w 2093913"/>
                  <a:gd name="connsiteY7" fmla="*/ 873126 h 2009776"/>
                  <a:gd name="connsiteX8" fmla="*/ 941388 w 2093913"/>
                  <a:gd name="connsiteY8" fmla="*/ 901701 h 2009776"/>
                  <a:gd name="connsiteX9" fmla="*/ 1141413 w 2093913"/>
                  <a:gd name="connsiteY9" fmla="*/ 730251 h 2009776"/>
                  <a:gd name="connsiteX10" fmla="*/ 1112838 w 2093913"/>
                  <a:gd name="connsiteY10" fmla="*/ 130176 h 2009776"/>
                  <a:gd name="connsiteX11" fmla="*/ 1265238 w 2093913"/>
                  <a:gd name="connsiteY11" fmla="*/ 120651 h 2009776"/>
                  <a:gd name="connsiteX12" fmla="*/ 1284288 w 2093913"/>
                  <a:gd name="connsiteY12" fmla="*/ 854076 h 2009776"/>
                  <a:gd name="connsiteX13" fmla="*/ 1427163 w 2093913"/>
                  <a:gd name="connsiteY13" fmla="*/ 911226 h 2009776"/>
                  <a:gd name="connsiteX14" fmla="*/ 1557838 w 2093913"/>
                  <a:gd name="connsiteY14" fmla="*/ 545437 h 2009776"/>
                  <a:gd name="connsiteX15" fmla="*/ 1598613 w 2093913"/>
                  <a:gd name="connsiteY15" fmla="*/ 901701 h 2009776"/>
                  <a:gd name="connsiteX16" fmla="*/ 1789113 w 2093913"/>
                  <a:gd name="connsiteY16" fmla="*/ 949326 h 2009776"/>
                  <a:gd name="connsiteX17" fmla="*/ 1836738 w 2093913"/>
                  <a:gd name="connsiteY17" fmla="*/ 149226 h 2009776"/>
                  <a:gd name="connsiteX18" fmla="*/ 1960563 w 2093913"/>
                  <a:gd name="connsiteY18" fmla="*/ 225426 h 2009776"/>
                  <a:gd name="connsiteX19" fmla="*/ 1884363 w 2093913"/>
                  <a:gd name="connsiteY19" fmla="*/ 949326 h 2009776"/>
                  <a:gd name="connsiteX20" fmla="*/ 1989138 w 2093913"/>
                  <a:gd name="connsiteY20" fmla="*/ 930276 h 2009776"/>
                  <a:gd name="connsiteX21" fmla="*/ 1989138 w 2093913"/>
                  <a:gd name="connsiteY21" fmla="*/ 1835151 h 2009776"/>
                  <a:gd name="connsiteX22" fmla="*/ 1884363 w 2093913"/>
                  <a:gd name="connsiteY22" fmla="*/ 1978026 h 2009776"/>
                  <a:gd name="connsiteX23" fmla="*/ 293688 w 2093913"/>
                  <a:gd name="connsiteY23" fmla="*/ 1949451 h 2009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3913" h="2009776">
                    <a:moveTo>
                      <a:pt x="293688" y="1949451"/>
                    </a:moveTo>
                    <a:cubicBezTo>
                      <a:pt x="84138" y="1938339"/>
                      <a:pt x="73026" y="1927226"/>
                      <a:pt x="36513" y="1749426"/>
                    </a:cubicBezTo>
                    <a:cubicBezTo>
                      <a:pt x="0" y="1571626"/>
                      <a:pt x="44451" y="1042989"/>
                      <a:pt x="74613" y="882651"/>
                    </a:cubicBezTo>
                    <a:cubicBezTo>
                      <a:pt x="104776" y="722314"/>
                      <a:pt x="174626" y="911226"/>
                      <a:pt x="217488" y="787401"/>
                    </a:cubicBezTo>
                    <a:cubicBezTo>
                      <a:pt x="260350" y="663576"/>
                      <a:pt x="285751" y="239713"/>
                      <a:pt x="331788" y="139701"/>
                    </a:cubicBezTo>
                    <a:cubicBezTo>
                      <a:pt x="377825" y="39689"/>
                      <a:pt x="466726" y="69851"/>
                      <a:pt x="493713" y="187326"/>
                    </a:cubicBezTo>
                    <a:cubicBezTo>
                      <a:pt x="520700" y="304801"/>
                      <a:pt x="460376" y="730251"/>
                      <a:pt x="493713" y="844551"/>
                    </a:cubicBezTo>
                    <a:cubicBezTo>
                      <a:pt x="527051" y="958851"/>
                      <a:pt x="619126" y="863601"/>
                      <a:pt x="693738" y="873126"/>
                    </a:cubicBezTo>
                    <a:cubicBezTo>
                      <a:pt x="768350" y="882651"/>
                      <a:pt x="866776" y="925513"/>
                      <a:pt x="941388" y="901701"/>
                    </a:cubicBezTo>
                    <a:cubicBezTo>
                      <a:pt x="1016000" y="877889"/>
                      <a:pt x="1112838" y="858838"/>
                      <a:pt x="1141413" y="730251"/>
                    </a:cubicBezTo>
                    <a:cubicBezTo>
                      <a:pt x="1169988" y="601664"/>
                      <a:pt x="1092200" y="231776"/>
                      <a:pt x="1112838" y="130176"/>
                    </a:cubicBezTo>
                    <a:cubicBezTo>
                      <a:pt x="1133476" y="28576"/>
                      <a:pt x="1236663" y="1"/>
                      <a:pt x="1265238" y="120651"/>
                    </a:cubicBezTo>
                    <a:cubicBezTo>
                      <a:pt x="1293813" y="241301"/>
                      <a:pt x="1257301" y="722314"/>
                      <a:pt x="1284288" y="854076"/>
                    </a:cubicBezTo>
                    <a:cubicBezTo>
                      <a:pt x="1311276" y="985839"/>
                      <a:pt x="1381571" y="962666"/>
                      <a:pt x="1427163" y="911226"/>
                    </a:cubicBezTo>
                    <a:cubicBezTo>
                      <a:pt x="1472755" y="859786"/>
                      <a:pt x="1529263" y="547025"/>
                      <a:pt x="1557838" y="545437"/>
                    </a:cubicBezTo>
                    <a:cubicBezTo>
                      <a:pt x="1586413" y="543850"/>
                      <a:pt x="1560067" y="834386"/>
                      <a:pt x="1598613" y="901701"/>
                    </a:cubicBezTo>
                    <a:cubicBezTo>
                      <a:pt x="1637159" y="969016"/>
                      <a:pt x="1749426" y="1074739"/>
                      <a:pt x="1789113" y="949326"/>
                    </a:cubicBezTo>
                    <a:cubicBezTo>
                      <a:pt x="1828801" y="823914"/>
                      <a:pt x="1808163" y="269876"/>
                      <a:pt x="1836738" y="149226"/>
                    </a:cubicBezTo>
                    <a:cubicBezTo>
                      <a:pt x="1865313" y="28576"/>
                      <a:pt x="1952626" y="92076"/>
                      <a:pt x="1960563" y="225426"/>
                    </a:cubicBezTo>
                    <a:cubicBezTo>
                      <a:pt x="1968501" y="358776"/>
                      <a:pt x="1879601" y="831851"/>
                      <a:pt x="1884363" y="949326"/>
                    </a:cubicBezTo>
                    <a:cubicBezTo>
                      <a:pt x="1889125" y="1066801"/>
                      <a:pt x="1971676" y="782639"/>
                      <a:pt x="1989138" y="930276"/>
                    </a:cubicBezTo>
                    <a:cubicBezTo>
                      <a:pt x="2006600" y="1077913"/>
                      <a:pt x="2006600" y="1660526"/>
                      <a:pt x="1989138" y="1835151"/>
                    </a:cubicBezTo>
                    <a:cubicBezTo>
                      <a:pt x="1971676" y="2009776"/>
                      <a:pt x="2093913" y="1808164"/>
                      <a:pt x="1884363" y="1978026"/>
                    </a:cubicBezTo>
                    <a:cubicBezTo>
                      <a:pt x="1560513" y="1995488"/>
                      <a:pt x="617538" y="1979614"/>
                      <a:pt x="293688" y="1949451"/>
                    </a:cubicBezTo>
                    <a:close/>
                  </a:path>
                </a:pathLst>
              </a:custGeom>
              <a:solidFill>
                <a:srgbClr val="FF7C80"/>
              </a:solidFill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" name="Oval 115"/>
              <p:cNvSpPr/>
              <p:nvPr/>
            </p:nvSpPr>
            <p:spPr>
              <a:xfrm flipH="1">
                <a:off x="1873883" y="3876392"/>
                <a:ext cx="282067" cy="144329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3" name="Group 35"/>
            <p:cNvGrpSpPr/>
            <p:nvPr/>
          </p:nvGrpSpPr>
          <p:grpSpPr>
            <a:xfrm flipH="1">
              <a:off x="5416948" y="2462812"/>
              <a:ext cx="473677" cy="442202"/>
              <a:chOff x="3590925" y="3186113"/>
              <a:chExt cx="1000125" cy="1023937"/>
            </a:xfrm>
          </p:grpSpPr>
          <p:sp>
            <p:nvSpPr>
              <p:cNvPr id="113" name="Freeform 112"/>
              <p:cNvSpPr/>
              <p:nvPr/>
            </p:nvSpPr>
            <p:spPr>
              <a:xfrm>
                <a:off x="3590925" y="3186113"/>
                <a:ext cx="1000125" cy="1023937"/>
              </a:xfrm>
              <a:custGeom>
                <a:avLst/>
                <a:gdLst>
                  <a:gd name="connsiteX0" fmla="*/ 300037 w 2451099"/>
                  <a:gd name="connsiteY0" fmla="*/ 1957387 h 2179637"/>
                  <a:gd name="connsiteX1" fmla="*/ 328612 w 2451099"/>
                  <a:gd name="connsiteY1" fmla="*/ 900112 h 2179637"/>
                  <a:gd name="connsiteX2" fmla="*/ 471487 w 2451099"/>
                  <a:gd name="connsiteY2" fmla="*/ 804862 h 2179637"/>
                  <a:gd name="connsiteX3" fmla="*/ 585787 w 2451099"/>
                  <a:gd name="connsiteY3" fmla="*/ 157162 h 2179637"/>
                  <a:gd name="connsiteX4" fmla="*/ 747712 w 2451099"/>
                  <a:gd name="connsiteY4" fmla="*/ 204787 h 2179637"/>
                  <a:gd name="connsiteX5" fmla="*/ 747712 w 2451099"/>
                  <a:gd name="connsiteY5" fmla="*/ 862012 h 2179637"/>
                  <a:gd name="connsiteX6" fmla="*/ 947737 w 2451099"/>
                  <a:gd name="connsiteY6" fmla="*/ 890587 h 2179637"/>
                  <a:gd name="connsiteX7" fmla="*/ 985837 w 2451099"/>
                  <a:gd name="connsiteY7" fmla="*/ 147637 h 2179637"/>
                  <a:gd name="connsiteX8" fmla="*/ 1195387 w 2451099"/>
                  <a:gd name="connsiteY8" fmla="*/ 128587 h 2179637"/>
                  <a:gd name="connsiteX9" fmla="*/ 1195387 w 2451099"/>
                  <a:gd name="connsiteY9" fmla="*/ 919162 h 2179637"/>
                  <a:gd name="connsiteX10" fmla="*/ 1395412 w 2451099"/>
                  <a:gd name="connsiteY10" fmla="*/ 747712 h 2179637"/>
                  <a:gd name="connsiteX11" fmla="*/ 1366837 w 2451099"/>
                  <a:gd name="connsiteY11" fmla="*/ 147637 h 2179637"/>
                  <a:gd name="connsiteX12" fmla="*/ 1519237 w 2451099"/>
                  <a:gd name="connsiteY12" fmla="*/ 138112 h 2179637"/>
                  <a:gd name="connsiteX13" fmla="*/ 1538287 w 2451099"/>
                  <a:gd name="connsiteY13" fmla="*/ 871537 h 2179637"/>
                  <a:gd name="connsiteX14" fmla="*/ 1681162 w 2451099"/>
                  <a:gd name="connsiteY14" fmla="*/ 928687 h 2179637"/>
                  <a:gd name="connsiteX15" fmla="*/ 1709737 w 2451099"/>
                  <a:gd name="connsiteY15" fmla="*/ 138112 h 2179637"/>
                  <a:gd name="connsiteX16" fmla="*/ 1871662 w 2451099"/>
                  <a:gd name="connsiteY16" fmla="*/ 185737 h 2179637"/>
                  <a:gd name="connsiteX17" fmla="*/ 1852612 w 2451099"/>
                  <a:gd name="connsiteY17" fmla="*/ 919162 h 2179637"/>
                  <a:gd name="connsiteX18" fmla="*/ 2043112 w 2451099"/>
                  <a:gd name="connsiteY18" fmla="*/ 966787 h 2179637"/>
                  <a:gd name="connsiteX19" fmla="*/ 2090737 w 2451099"/>
                  <a:gd name="connsiteY19" fmla="*/ 166687 h 2179637"/>
                  <a:gd name="connsiteX20" fmla="*/ 2214562 w 2451099"/>
                  <a:gd name="connsiteY20" fmla="*/ 242887 h 2179637"/>
                  <a:gd name="connsiteX21" fmla="*/ 2138362 w 2451099"/>
                  <a:gd name="connsiteY21" fmla="*/ 966787 h 2179637"/>
                  <a:gd name="connsiteX22" fmla="*/ 2243137 w 2451099"/>
                  <a:gd name="connsiteY22" fmla="*/ 947737 h 2179637"/>
                  <a:gd name="connsiteX23" fmla="*/ 2243137 w 2451099"/>
                  <a:gd name="connsiteY23" fmla="*/ 1995487 h 2179637"/>
                  <a:gd name="connsiteX24" fmla="*/ 2128837 w 2451099"/>
                  <a:gd name="connsiteY24" fmla="*/ 2052637 h 2179637"/>
                  <a:gd name="connsiteX25" fmla="*/ 300037 w 2451099"/>
                  <a:gd name="connsiteY25" fmla="*/ 1957387 h 2179637"/>
                  <a:gd name="connsiteX0" fmla="*/ 322262 w 2473324"/>
                  <a:gd name="connsiteY0" fmla="*/ 1957387 h 2179637"/>
                  <a:gd name="connsiteX1" fmla="*/ 217487 w 2473324"/>
                  <a:gd name="connsiteY1" fmla="*/ 1814512 h 2179637"/>
                  <a:gd name="connsiteX2" fmla="*/ 350837 w 2473324"/>
                  <a:gd name="connsiteY2" fmla="*/ 900112 h 2179637"/>
                  <a:gd name="connsiteX3" fmla="*/ 493712 w 2473324"/>
                  <a:gd name="connsiteY3" fmla="*/ 804862 h 2179637"/>
                  <a:gd name="connsiteX4" fmla="*/ 608012 w 2473324"/>
                  <a:gd name="connsiteY4" fmla="*/ 157162 h 2179637"/>
                  <a:gd name="connsiteX5" fmla="*/ 769937 w 2473324"/>
                  <a:gd name="connsiteY5" fmla="*/ 204787 h 2179637"/>
                  <a:gd name="connsiteX6" fmla="*/ 769937 w 2473324"/>
                  <a:gd name="connsiteY6" fmla="*/ 862012 h 2179637"/>
                  <a:gd name="connsiteX7" fmla="*/ 969962 w 2473324"/>
                  <a:gd name="connsiteY7" fmla="*/ 890587 h 2179637"/>
                  <a:gd name="connsiteX8" fmla="*/ 1008062 w 2473324"/>
                  <a:gd name="connsiteY8" fmla="*/ 147637 h 2179637"/>
                  <a:gd name="connsiteX9" fmla="*/ 1217612 w 2473324"/>
                  <a:gd name="connsiteY9" fmla="*/ 128587 h 2179637"/>
                  <a:gd name="connsiteX10" fmla="*/ 1217612 w 2473324"/>
                  <a:gd name="connsiteY10" fmla="*/ 919162 h 2179637"/>
                  <a:gd name="connsiteX11" fmla="*/ 1417637 w 2473324"/>
                  <a:gd name="connsiteY11" fmla="*/ 747712 h 2179637"/>
                  <a:gd name="connsiteX12" fmla="*/ 1389062 w 2473324"/>
                  <a:gd name="connsiteY12" fmla="*/ 147637 h 2179637"/>
                  <a:gd name="connsiteX13" fmla="*/ 1541462 w 2473324"/>
                  <a:gd name="connsiteY13" fmla="*/ 138112 h 2179637"/>
                  <a:gd name="connsiteX14" fmla="*/ 1560512 w 2473324"/>
                  <a:gd name="connsiteY14" fmla="*/ 871537 h 2179637"/>
                  <a:gd name="connsiteX15" fmla="*/ 1703387 w 2473324"/>
                  <a:gd name="connsiteY15" fmla="*/ 928687 h 2179637"/>
                  <a:gd name="connsiteX16" fmla="*/ 1731962 w 2473324"/>
                  <a:gd name="connsiteY16" fmla="*/ 138112 h 2179637"/>
                  <a:gd name="connsiteX17" fmla="*/ 1893887 w 2473324"/>
                  <a:gd name="connsiteY17" fmla="*/ 185737 h 2179637"/>
                  <a:gd name="connsiteX18" fmla="*/ 1874837 w 2473324"/>
                  <a:gd name="connsiteY18" fmla="*/ 919162 h 2179637"/>
                  <a:gd name="connsiteX19" fmla="*/ 2065337 w 2473324"/>
                  <a:gd name="connsiteY19" fmla="*/ 966787 h 2179637"/>
                  <a:gd name="connsiteX20" fmla="*/ 2112962 w 2473324"/>
                  <a:gd name="connsiteY20" fmla="*/ 166687 h 2179637"/>
                  <a:gd name="connsiteX21" fmla="*/ 2236787 w 2473324"/>
                  <a:gd name="connsiteY21" fmla="*/ 242887 h 2179637"/>
                  <a:gd name="connsiteX22" fmla="*/ 2160587 w 2473324"/>
                  <a:gd name="connsiteY22" fmla="*/ 966787 h 2179637"/>
                  <a:gd name="connsiteX23" fmla="*/ 2265362 w 2473324"/>
                  <a:gd name="connsiteY23" fmla="*/ 947737 h 2179637"/>
                  <a:gd name="connsiteX24" fmla="*/ 2265362 w 2473324"/>
                  <a:gd name="connsiteY24" fmla="*/ 1995487 h 2179637"/>
                  <a:gd name="connsiteX25" fmla="*/ 2151062 w 2473324"/>
                  <a:gd name="connsiteY25" fmla="*/ 2052637 h 2179637"/>
                  <a:gd name="connsiteX26" fmla="*/ 322262 w 2473324"/>
                  <a:gd name="connsiteY26" fmla="*/ 1957387 h 2179637"/>
                  <a:gd name="connsiteX0" fmla="*/ 322262 w 2474912"/>
                  <a:gd name="connsiteY0" fmla="*/ 1957387 h 2070099"/>
                  <a:gd name="connsiteX1" fmla="*/ 217487 w 2474912"/>
                  <a:gd name="connsiteY1" fmla="*/ 1814512 h 2070099"/>
                  <a:gd name="connsiteX2" fmla="*/ 350837 w 2474912"/>
                  <a:gd name="connsiteY2" fmla="*/ 900112 h 2070099"/>
                  <a:gd name="connsiteX3" fmla="*/ 493712 w 2474912"/>
                  <a:gd name="connsiteY3" fmla="*/ 804862 h 2070099"/>
                  <a:gd name="connsiteX4" fmla="*/ 608012 w 2474912"/>
                  <a:gd name="connsiteY4" fmla="*/ 157162 h 2070099"/>
                  <a:gd name="connsiteX5" fmla="*/ 769937 w 2474912"/>
                  <a:gd name="connsiteY5" fmla="*/ 204787 h 2070099"/>
                  <a:gd name="connsiteX6" fmla="*/ 769937 w 2474912"/>
                  <a:gd name="connsiteY6" fmla="*/ 862012 h 2070099"/>
                  <a:gd name="connsiteX7" fmla="*/ 969962 w 2474912"/>
                  <a:gd name="connsiteY7" fmla="*/ 890587 h 2070099"/>
                  <a:gd name="connsiteX8" fmla="*/ 1008062 w 2474912"/>
                  <a:gd name="connsiteY8" fmla="*/ 147637 h 2070099"/>
                  <a:gd name="connsiteX9" fmla="*/ 1217612 w 2474912"/>
                  <a:gd name="connsiteY9" fmla="*/ 128587 h 2070099"/>
                  <a:gd name="connsiteX10" fmla="*/ 1217612 w 2474912"/>
                  <a:gd name="connsiteY10" fmla="*/ 919162 h 2070099"/>
                  <a:gd name="connsiteX11" fmla="*/ 1417637 w 2474912"/>
                  <a:gd name="connsiteY11" fmla="*/ 747712 h 2070099"/>
                  <a:gd name="connsiteX12" fmla="*/ 1389062 w 2474912"/>
                  <a:gd name="connsiteY12" fmla="*/ 147637 h 2070099"/>
                  <a:gd name="connsiteX13" fmla="*/ 1541462 w 2474912"/>
                  <a:gd name="connsiteY13" fmla="*/ 138112 h 2070099"/>
                  <a:gd name="connsiteX14" fmla="*/ 1560512 w 2474912"/>
                  <a:gd name="connsiteY14" fmla="*/ 871537 h 2070099"/>
                  <a:gd name="connsiteX15" fmla="*/ 1703387 w 2474912"/>
                  <a:gd name="connsiteY15" fmla="*/ 928687 h 2070099"/>
                  <a:gd name="connsiteX16" fmla="*/ 1731962 w 2474912"/>
                  <a:gd name="connsiteY16" fmla="*/ 138112 h 2070099"/>
                  <a:gd name="connsiteX17" fmla="*/ 1893887 w 2474912"/>
                  <a:gd name="connsiteY17" fmla="*/ 185737 h 2070099"/>
                  <a:gd name="connsiteX18" fmla="*/ 1874837 w 2474912"/>
                  <a:gd name="connsiteY18" fmla="*/ 919162 h 2070099"/>
                  <a:gd name="connsiteX19" fmla="*/ 2065337 w 2474912"/>
                  <a:gd name="connsiteY19" fmla="*/ 966787 h 2070099"/>
                  <a:gd name="connsiteX20" fmla="*/ 2112962 w 2474912"/>
                  <a:gd name="connsiteY20" fmla="*/ 166687 h 2070099"/>
                  <a:gd name="connsiteX21" fmla="*/ 2236787 w 2474912"/>
                  <a:gd name="connsiteY21" fmla="*/ 242887 h 2070099"/>
                  <a:gd name="connsiteX22" fmla="*/ 2160587 w 2474912"/>
                  <a:gd name="connsiteY22" fmla="*/ 966787 h 2070099"/>
                  <a:gd name="connsiteX23" fmla="*/ 2265362 w 2474912"/>
                  <a:gd name="connsiteY23" fmla="*/ 947737 h 2070099"/>
                  <a:gd name="connsiteX24" fmla="*/ 2265362 w 2474912"/>
                  <a:gd name="connsiteY24" fmla="*/ 1852612 h 2070099"/>
                  <a:gd name="connsiteX25" fmla="*/ 2151062 w 2474912"/>
                  <a:gd name="connsiteY25" fmla="*/ 2052637 h 2070099"/>
                  <a:gd name="connsiteX26" fmla="*/ 322262 w 2474912"/>
                  <a:gd name="connsiteY26" fmla="*/ 1957387 h 2070099"/>
                  <a:gd name="connsiteX0" fmla="*/ 323850 w 2486025"/>
                  <a:gd name="connsiteY0" fmla="*/ 1957387 h 2027237"/>
                  <a:gd name="connsiteX1" fmla="*/ 219075 w 2486025"/>
                  <a:gd name="connsiteY1" fmla="*/ 1814512 h 2027237"/>
                  <a:gd name="connsiteX2" fmla="*/ 352425 w 2486025"/>
                  <a:gd name="connsiteY2" fmla="*/ 900112 h 2027237"/>
                  <a:gd name="connsiteX3" fmla="*/ 495300 w 2486025"/>
                  <a:gd name="connsiteY3" fmla="*/ 804862 h 2027237"/>
                  <a:gd name="connsiteX4" fmla="*/ 609600 w 2486025"/>
                  <a:gd name="connsiteY4" fmla="*/ 157162 h 2027237"/>
                  <a:gd name="connsiteX5" fmla="*/ 771525 w 2486025"/>
                  <a:gd name="connsiteY5" fmla="*/ 204787 h 2027237"/>
                  <a:gd name="connsiteX6" fmla="*/ 771525 w 2486025"/>
                  <a:gd name="connsiteY6" fmla="*/ 862012 h 2027237"/>
                  <a:gd name="connsiteX7" fmla="*/ 971550 w 2486025"/>
                  <a:gd name="connsiteY7" fmla="*/ 890587 h 2027237"/>
                  <a:gd name="connsiteX8" fmla="*/ 1009650 w 2486025"/>
                  <a:gd name="connsiteY8" fmla="*/ 147637 h 2027237"/>
                  <a:gd name="connsiteX9" fmla="*/ 1219200 w 2486025"/>
                  <a:gd name="connsiteY9" fmla="*/ 128587 h 2027237"/>
                  <a:gd name="connsiteX10" fmla="*/ 1219200 w 2486025"/>
                  <a:gd name="connsiteY10" fmla="*/ 919162 h 2027237"/>
                  <a:gd name="connsiteX11" fmla="*/ 1419225 w 2486025"/>
                  <a:gd name="connsiteY11" fmla="*/ 747712 h 2027237"/>
                  <a:gd name="connsiteX12" fmla="*/ 1390650 w 2486025"/>
                  <a:gd name="connsiteY12" fmla="*/ 147637 h 2027237"/>
                  <a:gd name="connsiteX13" fmla="*/ 1543050 w 2486025"/>
                  <a:gd name="connsiteY13" fmla="*/ 138112 h 2027237"/>
                  <a:gd name="connsiteX14" fmla="*/ 1562100 w 2486025"/>
                  <a:gd name="connsiteY14" fmla="*/ 871537 h 2027237"/>
                  <a:gd name="connsiteX15" fmla="*/ 1704975 w 2486025"/>
                  <a:gd name="connsiteY15" fmla="*/ 928687 h 2027237"/>
                  <a:gd name="connsiteX16" fmla="*/ 1733550 w 2486025"/>
                  <a:gd name="connsiteY16" fmla="*/ 138112 h 2027237"/>
                  <a:gd name="connsiteX17" fmla="*/ 1895475 w 2486025"/>
                  <a:gd name="connsiteY17" fmla="*/ 185737 h 2027237"/>
                  <a:gd name="connsiteX18" fmla="*/ 1876425 w 2486025"/>
                  <a:gd name="connsiteY18" fmla="*/ 919162 h 2027237"/>
                  <a:gd name="connsiteX19" fmla="*/ 2066925 w 2486025"/>
                  <a:gd name="connsiteY19" fmla="*/ 966787 h 2027237"/>
                  <a:gd name="connsiteX20" fmla="*/ 2114550 w 2486025"/>
                  <a:gd name="connsiteY20" fmla="*/ 166687 h 2027237"/>
                  <a:gd name="connsiteX21" fmla="*/ 2238375 w 2486025"/>
                  <a:gd name="connsiteY21" fmla="*/ 242887 h 2027237"/>
                  <a:gd name="connsiteX22" fmla="*/ 2162175 w 2486025"/>
                  <a:gd name="connsiteY22" fmla="*/ 966787 h 2027237"/>
                  <a:gd name="connsiteX23" fmla="*/ 2266950 w 2486025"/>
                  <a:gd name="connsiteY23" fmla="*/ 947737 h 2027237"/>
                  <a:gd name="connsiteX24" fmla="*/ 2266950 w 2486025"/>
                  <a:gd name="connsiteY24" fmla="*/ 1852612 h 2027237"/>
                  <a:gd name="connsiteX25" fmla="*/ 2162175 w 2486025"/>
                  <a:gd name="connsiteY25" fmla="*/ 1995487 h 2027237"/>
                  <a:gd name="connsiteX26" fmla="*/ 323850 w 2486025"/>
                  <a:gd name="connsiteY26" fmla="*/ 1957387 h 2027237"/>
                  <a:gd name="connsiteX0" fmla="*/ 323850 w 2295525"/>
                  <a:gd name="connsiteY0" fmla="*/ 1957387 h 2027237"/>
                  <a:gd name="connsiteX1" fmla="*/ 219075 w 2295525"/>
                  <a:gd name="connsiteY1" fmla="*/ 1814512 h 2027237"/>
                  <a:gd name="connsiteX2" fmla="*/ 352425 w 2295525"/>
                  <a:gd name="connsiteY2" fmla="*/ 900112 h 2027237"/>
                  <a:gd name="connsiteX3" fmla="*/ 495300 w 2295525"/>
                  <a:gd name="connsiteY3" fmla="*/ 804862 h 2027237"/>
                  <a:gd name="connsiteX4" fmla="*/ 609600 w 2295525"/>
                  <a:gd name="connsiteY4" fmla="*/ 157162 h 2027237"/>
                  <a:gd name="connsiteX5" fmla="*/ 771525 w 2295525"/>
                  <a:gd name="connsiteY5" fmla="*/ 204787 h 2027237"/>
                  <a:gd name="connsiteX6" fmla="*/ 771525 w 2295525"/>
                  <a:gd name="connsiteY6" fmla="*/ 862012 h 2027237"/>
                  <a:gd name="connsiteX7" fmla="*/ 971550 w 2295525"/>
                  <a:gd name="connsiteY7" fmla="*/ 890587 h 2027237"/>
                  <a:gd name="connsiteX8" fmla="*/ 1009650 w 2295525"/>
                  <a:gd name="connsiteY8" fmla="*/ 147637 h 2027237"/>
                  <a:gd name="connsiteX9" fmla="*/ 1219200 w 2295525"/>
                  <a:gd name="connsiteY9" fmla="*/ 128587 h 2027237"/>
                  <a:gd name="connsiteX10" fmla="*/ 1219200 w 2295525"/>
                  <a:gd name="connsiteY10" fmla="*/ 919162 h 2027237"/>
                  <a:gd name="connsiteX11" fmla="*/ 1419225 w 2295525"/>
                  <a:gd name="connsiteY11" fmla="*/ 747712 h 2027237"/>
                  <a:gd name="connsiteX12" fmla="*/ 1390650 w 2295525"/>
                  <a:gd name="connsiteY12" fmla="*/ 147637 h 2027237"/>
                  <a:gd name="connsiteX13" fmla="*/ 1543050 w 2295525"/>
                  <a:gd name="connsiteY13" fmla="*/ 138112 h 2027237"/>
                  <a:gd name="connsiteX14" fmla="*/ 1562100 w 2295525"/>
                  <a:gd name="connsiteY14" fmla="*/ 871537 h 2027237"/>
                  <a:gd name="connsiteX15" fmla="*/ 1704975 w 2295525"/>
                  <a:gd name="connsiteY15" fmla="*/ 928687 h 2027237"/>
                  <a:gd name="connsiteX16" fmla="*/ 1733550 w 2295525"/>
                  <a:gd name="connsiteY16" fmla="*/ 138112 h 2027237"/>
                  <a:gd name="connsiteX17" fmla="*/ 1895475 w 2295525"/>
                  <a:gd name="connsiteY17" fmla="*/ 185737 h 2027237"/>
                  <a:gd name="connsiteX18" fmla="*/ 1876425 w 2295525"/>
                  <a:gd name="connsiteY18" fmla="*/ 919162 h 2027237"/>
                  <a:gd name="connsiteX19" fmla="*/ 2066925 w 2295525"/>
                  <a:gd name="connsiteY19" fmla="*/ 966787 h 2027237"/>
                  <a:gd name="connsiteX20" fmla="*/ 2114550 w 2295525"/>
                  <a:gd name="connsiteY20" fmla="*/ 166687 h 2027237"/>
                  <a:gd name="connsiteX21" fmla="*/ 2238375 w 2295525"/>
                  <a:gd name="connsiteY21" fmla="*/ 242887 h 2027237"/>
                  <a:gd name="connsiteX22" fmla="*/ 2162175 w 2295525"/>
                  <a:gd name="connsiteY22" fmla="*/ 966787 h 2027237"/>
                  <a:gd name="connsiteX23" fmla="*/ 2266950 w 2295525"/>
                  <a:gd name="connsiteY23" fmla="*/ 947737 h 2027237"/>
                  <a:gd name="connsiteX24" fmla="*/ 2266950 w 2295525"/>
                  <a:gd name="connsiteY24" fmla="*/ 1852612 h 2027237"/>
                  <a:gd name="connsiteX25" fmla="*/ 2162175 w 2295525"/>
                  <a:gd name="connsiteY25" fmla="*/ 1995487 h 2027237"/>
                  <a:gd name="connsiteX26" fmla="*/ 323850 w 2295525"/>
                  <a:gd name="connsiteY26" fmla="*/ 1957387 h 2027237"/>
                  <a:gd name="connsiteX0" fmla="*/ 323850 w 2371725"/>
                  <a:gd name="connsiteY0" fmla="*/ 1957387 h 2027237"/>
                  <a:gd name="connsiteX1" fmla="*/ 219075 w 2371725"/>
                  <a:gd name="connsiteY1" fmla="*/ 1814512 h 2027237"/>
                  <a:gd name="connsiteX2" fmla="*/ 352425 w 2371725"/>
                  <a:gd name="connsiteY2" fmla="*/ 900112 h 2027237"/>
                  <a:gd name="connsiteX3" fmla="*/ 495300 w 2371725"/>
                  <a:gd name="connsiteY3" fmla="*/ 804862 h 2027237"/>
                  <a:gd name="connsiteX4" fmla="*/ 609600 w 2371725"/>
                  <a:gd name="connsiteY4" fmla="*/ 157162 h 2027237"/>
                  <a:gd name="connsiteX5" fmla="*/ 771525 w 2371725"/>
                  <a:gd name="connsiteY5" fmla="*/ 204787 h 2027237"/>
                  <a:gd name="connsiteX6" fmla="*/ 771525 w 2371725"/>
                  <a:gd name="connsiteY6" fmla="*/ 862012 h 2027237"/>
                  <a:gd name="connsiteX7" fmla="*/ 971550 w 2371725"/>
                  <a:gd name="connsiteY7" fmla="*/ 890587 h 2027237"/>
                  <a:gd name="connsiteX8" fmla="*/ 1009650 w 2371725"/>
                  <a:gd name="connsiteY8" fmla="*/ 147637 h 2027237"/>
                  <a:gd name="connsiteX9" fmla="*/ 1219200 w 2371725"/>
                  <a:gd name="connsiteY9" fmla="*/ 128587 h 2027237"/>
                  <a:gd name="connsiteX10" fmla="*/ 1219200 w 2371725"/>
                  <a:gd name="connsiteY10" fmla="*/ 919162 h 2027237"/>
                  <a:gd name="connsiteX11" fmla="*/ 1419225 w 2371725"/>
                  <a:gd name="connsiteY11" fmla="*/ 747712 h 2027237"/>
                  <a:gd name="connsiteX12" fmla="*/ 1390650 w 2371725"/>
                  <a:gd name="connsiteY12" fmla="*/ 147637 h 2027237"/>
                  <a:gd name="connsiteX13" fmla="*/ 1543050 w 2371725"/>
                  <a:gd name="connsiteY13" fmla="*/ 138112 h 2027237"/>
                  <a:gd name="connsiteX14" fmla="*/ 1562100 w 2371725"/>
                  <a:gd name="connsiteY14" fmla="*/ 871537 h 2027237"/>
                  <a:gd name="connsiteX15" fmla="*/ 1704975 w 2371725"/>
                  <a:gd name="connsiteY15" fmla="*/ 928687 h 2027237"/>
                  <a:gd name="connsiteX16" fmla="*/ 1733550 w 2371725"/>
                  <a:gd name="connsiteY16" fmla="*/ 138112 h 2027237"/>
                  <a:gd name="connsiteX17" fmla="*/ 1895475 w 2371725"/>
                  <a:gd name="connsiteY17" fmla="*/ 185737 h 2027237"/>
                  <a:gd name="connsiteX18" fmla="*/ 1876425 w 2371725"/>
                  <a:gd name="connsiteY18" fmla="*/ 919162 h 2027237"/>
                  <a:gd name="connsiteX19" fmla="*/ 2066925 w 2371725"/>
                  <a:gd name="connsiteY19" fmla="*/ 966787 h 2027237"/>
                  <a:gd name="connsiteX20" fmla="*/ 2114550 w 2371725"/>
                  <a:gd name="connsiteY20" fmla="*/ 166687 h 2027237"/>
                  <a:gd name="connsiteX21" fmla="*/ 2238375 w 2371725"/>
                  <a:gd name="connsiteY21" fmla="*/ 242887 h 2027237"/>
                  <a:gd name="connsiteX22" fmla="*/ 2162175 w 2371725"/>
                  <a:gd name="connsiteY22" fmla="*/ 966787 h 2027237"/>
                  <a:gd name="connsiteX23" fmla="*/ 2266950 w 2371725"/>
                  <a:gd name="connsiteY23" fmla="*/ 947737 h 2027237"/>
                  <a:gd name="connsiteX24" fmla="*/ 2266950 w 2371725"/>
                  <a:gd name="connsiteY24" fmla="*/ 1852612 h 2027237"/>
                  <a:gd name="connsiteX25" fmla="*/ 2162175 w 2371725"/>
                  <a:gd name="connsiteY25" fmla="*/ 1995487 h 2027237"/>
                  <a:gd name="connsiteX26" fmla="*/ 323850 w 2371725"/>
                  <a:gd name="connsiteY26" fmla="*/ 1957387 h 2027237"/>
                  <a:gd name="connsiteX0" fmla="*/ 388938 w 2189163"/>
                  <a:gd name="connsiteY0" fmla="*/ 1966912 h 2027237"/>
                  <a:gd name="connsiteX1" fmla="*/ 36513 w 2189163"/>
                  <a:gd name="connsiteY1" fmla="*/ 1814512 h 2027237"/>
                  <a:gd name="connsiteX2" fmla="*/ 169863 w 2189163"/>
                  <a:gd name="connsiteY2" fmla="*/ 900112 h 2027237"/>
                  <a:gd name="connsiteX3" fmla="*/ 312738 w 2189163"/>
                  <a:gd name="connsiteY3" fmla="*/ 804862 h 2027237"/>
                  <a:gd name="connsiteX4" fmla="*/ 427038 w 2189163"/>
                  <a:gd name="connsiteY4" fmla="*/ 157162 h 2027237"/>
                  <a:gd name="connsiteX5" fmla="*/ 588963 w 2189163"/>
                  <a:gd name="connsiteY5" fmla="*/ 204787 h 2027237"/>
                  <a:gd name="connsiteX6" fmla="*/ 588963 w 2189163"/>
                  <a:gd name="connsiteY6" fmla="*/ 862012 h 2027237"/>
                  <a:gd name="connsiteX7" fmla="*/ 788988 w 2189163"/>
                  <a:gd name="connsiteY7" fmla="*/ 890587 h 2027237"/>
                  <a:gd name="connsiteX8" fmla="*/ 827088 w 2189163"/>
                  <a:gd name="connsiteY8" fmla="*/ 147637 h 2027237"/>
                  <a:gd name="connsiteX9" fmla="*/ 1036638 w 2189163"/>
                  <a:gd name="connsiteY9" fmla="*/ 128587 h 2027237"/>
                  <a:gd name="connsiteX10" fmla="*/ 1036638 w 2189163"/>
                  <a:gd name="connsiteY10" fmla="*/ 919162 h 2027237"/>
                  <a:gd name="connsiteX11" fmla="*/ 1236663 w 2189163"/>
                  <a:gd name="connsiteY11" fmla="*/ 747712 h 2027237"/>
                  <a:gd name="connsiteX12" fmla="*/ 1208088 w 2189163"/>
                  <a:gd name="connsiteY12" fmla="*/ 147637 h 2027237"/>
                  <a:gd name="connsiteX13" fmla="*/ 1360488 w 2189163"/>
                  <a:gd name="connsiteY13" fmla="*/ 138112 h 2027237"/>
                  <a:gd name="connsiteX14" fmla="*/ 1379538 w 2189163"/>
                  <a:gd name="connsiteY14" fmla="*/ 871537 h 2027237"/>
                  <a:gd name="connsiteX15" fmla="*/ 1522413 w 2189163"/>
                  <a:gd name="connsiteY15" fmla="*/ 928687 h 2027237"/>
                  <a:gd name="connsiteX16" fmla="*/ 1550988 w 2189163"/>
                  <a:gd name="connsiteY16" fmla="*/ 138112 h 2027237"/>
                  <a:gd name="connsiteX17" fmla="*/ 1712913 w 2189163"/>
                  <a:gd name="connsiteY17" fmla="*/ 185737 h 2027237"/>
                  <a:gd name="connsiteX18" fmla="*/ 1693863 w 2189163"/>
                  <a:gd name="connsiteY18" fmla="*/ 919162 h 2027237"/>
                  <a:gd name="connsiteX19" fmla="*/ 1884363 w 2189163"/>
                  <a:gd name="connsiteY19" fmla="*/ 966787 h 2027237"/>
                  <a:gd name="connsiteX20" fmla="*/ 1931988 w 2189163"/>
                  <a:gd name="connsiteY20" fmla="*/ 166687 h 2027237"/>
                  <a:gd name="connsiteX21" fmla="*/ 2055813 w 2189163"/>
                  <a:gd name="connsiteY21" fmla="*/ 242887 h 2027237"/>
                  <a:gd name="connsiteX22" fmla="*/ 1979613 w 2189163"/>
                  <a:gd name="connsiteY22" fmla="*/ 966787 h 2027237"/>
                  <a:gd name="connsiteX23" fmla="*/ 2084388 w 2189163"/>
                  <a:gd name="connsiteY23" fmla="*/ 947737 h 2027237"/>
                  <a:gd name="connsiteX24" fmla="*/ 2084388 w 2189163"/>
                  <a:gd name="connsiteY24" fmla="*/ 1852612 h 2027237"/>
                  <a:gd name="connsiteX25" fmla="*/ 1979613 w 2189163"/>
                  <a:gd name="connsiteY25" fmla="*/ 1995487 h 2027237"/>
                  <a:gd name="connsiteX26" fmla="*/ 388938 w 2189163"/>
                  <a:gd name="connsiteY26" fmla="*/ 1966912 h 2027237"/>
                  <a:gd name="connsiteX0" fmla="*/ 388938 w 2189163"/>
                  <a:gd name="connsiteY0" fmla="*/ 1966912 h 2027237"/>
                  <a:gd name="connsiteX1" fmla="*/ 36513 w 2189163"/>
                  <a:gd name="connsiteY1" fmla="*/ 1814512 h 2027237"/>
                  <a:gd name="connsiteX2" fmla="*/ 169863 w 2189163"/>
                  <a:gd name="connsiteY2" fmla="*/ 900112 h 2027237"/>
                  <a:gd name="connsiteX3" fmla="*/ 312738 w 2189163"/>
                  <a:gd name="connsiteY3" fmla="*/ 804862 h 2027237"/>
                  <a:gd name="connsiteX4" fmla="*/ 427038 w 2189163"/>
                  <a:gd name="connsiteY4" fmla="*/ 157162 h 2027237"/>
                  <a:gd name="connsiteX5" fmla="*/ 588963 w 2189163"/>
                  <a:gd name="connsiteY5" fmla="*/ 204787 h 2027237"/>
                  <a:gd name="connsiteX6" fmla="*/ 588963 w 2189163"/>
                  <a:gd name="connsiteY6" fmla="*/ 862012 h 2027237"/>
                  <a:gd name="connsiteX7" fmla="*/ 788988 w 2189163"/>
                  <a:gd name="connsiteY7" fmla="*/ 890587 h 2027237"/>
                  <a:gd name="connsiteX8" fmla="*/ 827088 w 2189163"/>
                  <a:gd name="connsiteY8" fmla="*/ 147637 h 2027237"/>
                  <a:gd name="connsiteX9" fmla="*/ 1036638 w 2189163"/>
                  <a:gd name="connsiteY9" fmla="*/ 128587 h 2027237"/>
                  <a:gd name="connsiteX10" fmla="*/ 1036638 w 2189163"/>
                  <a:gd name="connsiteY10" fmla="*/ 919162 h 2027237"/>
                  <a:gd name="connsiteX11" fmla="*/ 1236663 w 2189163"/>
                  <a:gd name="connsiteY11" fmla="*/ 747712 h 2027237"/>
                  <a:gd name="connsiteX12" fmla="*/ 1208088 w 2189163"/>
                  <a:gd name="connsiteY12" fmla="*/ 147637 h 2027237"/>
                  <a:gd name="connsiteX13" fmla="*/ 1360488 w 2189163"/>
                  <a:gd name="connsiteY13" fmla="*/ 138112 h 2027237"/>
                  <a:gd name="connsiteX14" fmla="*/ 1379538 w 2189163"/>
                  <a:gd name="connsiteY14" fmla="*/ 871537 h 2027237"/>
                  <a:gd name="connsiteX15" fmla="*/ 1522413 w 2189163"/>
                  <a:gd name="connsiteY15" fmla="*/ 928687 h 2027237"/>
                  <a:gd name="connsiteX16" fmla="*/ 1550988 w 2189163"/>
                  <a:gd name="connsiteY16" fmla="*/ 138112 h 2027237"/>
                  <a:gd name="connsiteX17" fmla="*/ 1712913 w 2189163"/>
                  <a:gd name="connsiteY17" fmla="*/ 185737 h 2027237"/>
                  <a:gd name="connsiteX18" fmla="*/ 1693863 w 2189163"/>
                  <a:gd name="connsiteY18" fmla="*/ 919162 h 2027237"/>
                  <a:gd name="connsiteX19" fmla="*/ 1884363 w 2189163"/>
                  <a:gd name="connsiteY19" fmla="*/ 966787 h 2027237"/>
                  <a:gd name="connsiteX20" fmla="*/ 1931988 w 2189163"/>
                  <a:gd name="connsiteY20" fmla="*/ 166687 h 2027237"/>
                  <a:gd name="connsiteX21" fmla="*/ 2055813 w 2189163"/>
                  <a:gd name="connsiteY21" fmla="*/ 242887 h 2027237"/>
                  <a:gd name="connsiteX22" fmla="*/ 1979613 w 2189163"/>
                  <a:gd name="connsiteY22" fmla="*/ 966787 h 2027237"/>
                  <a:gd name="connsiteX23" fmla="*/ 2084388 w 2189163"/>
                  <a:gd name="connsiteY23" fmla="*/ 947737 h 2027237"/>
                  <a:gd name="connsiteX24" fmla="*/ 2084388 w 2189163"/>
                  <a:gd name="connsiteY24" fmla="*/ 1852612 h 2027237"/>
                  <a:gd name="connsiteX25" fmla="*/ 1979613 w 2189163"/>
                  <a:gd name="connsiteY25" fmla="*/ 1995487 h 2027237"/>
                  <a:gd name="connsiteX26" fmla="*/ 388938 w 2189163"/>
                  <a:gd name="connsiteY26" fmla="*/ 1966912 h 2027237"/>
                  <a:gd name="connsiteX0" fmla="*/ 388938 w 2189163"/>
                  <a:gd name="connsiteY0" fmla="*/ 1966912 h 2027237"/>
                  <a:gd name="connsiteX1" fmla="*/ 36513 w 2189163"/>
                  <a:gd name="connsiteY1" fmla="*/ 1814512 h 2027237"/>
                  <a:gd name="connsiteX2" fmla="*/ 169863 w 2189163"/>
                  <a:gd name="connsiteY2" fmla="*/ 900112 h 2027237"/>
                  <a:gd name="connsiteX3" fmla="*/ 312738 w 2189163"/>
                  <a:gd name="connsiteY3" fmla="*/ 804862 h 2027237"/>
                  <a:gd name="connsiteX4" fmla="*/ 427038 w 2189163"/>
                  <a:gd name="connsiteY4" fmla="*/ 157162 h 2027237"/>
                  <a:gd name="connsiteX5" fmla="*/ 588963 w 2189163"/>
                  <a:gd name="connsiteY5" fmla="*/ 204787 h 2027237"/>
                  <a:gd name="connsiteX6" fmla="*/ 588963 w 2189163"/>
                  <a:gd name="connsiteY6" fmla="*/ 862012 h 2027237"/>
                  <a:gd name="connsiteX7" fmla="*/ 788988 w 2189163"/>
                  <a:gd name="connsiteY7" fmla="*/ 890587 h 2027237"/>
                  <a:gd name="connsiteX8" fmla="*/ 827088 w 2189163"/>
                  <a:gd name="connsiteY8" fmla="*/ 147637 h 2027237"/>
                  <a:gd name="connsiteX9" fmla="*/ 1036638 w 2189163"/>
                  <a:gd name="connsiteY9" fmla="*/ 128587 h 2027237"/>
                  <a:gd name="connsiteX10" fmla="*/ 1036638 w 2189163"/>
                  <a:gd name="connsiteY10" fmla="*/ 919162 h 2027237"/>
                  <a:gd name="connsiteX11" fmla="*/ 1236663 w 2189163"/>
                  <a:gd name="connsiteY11" fmla="*/ 747712 h 2027237"/>
                  <a:gd name="connsiteX12" fmla="*/ 1208088 w 2189163"/>
                  <a:gd name="connsiteY12" fmla="*/ 147637 h 2027237"/>
                  <a:gd name="connsiteX13" fmla="*/ 1360488 w 2189163"/>
                  <a:gd name="connsiteY13" fmla="*/ 138112 h 2027237"/>
                  <a:gd name="connsiteX14" fmla="*/ 1379538 w 2189163"/>
                  <a:gd name="connsiteY14" fmla="*/ 871537 h 2027237"/>
                  <a:gd name="connsiteX15" fmla="*/ 1522413 w 2189163"/>
                  <a:gd name="connsiteY15" fmla="*/ 928687 h 2027237"/>
                  <a:gd name="connsiteX16" fmla="*/ 1550988 w 2189163"/>
                  <a:gd name="connsiteY16" fmla="*/ 138112 h 2027237"/>
                  <a:gd name="connsiteX17" fmla="*/ 1712913 w 2189163"/>
                  <a:gd name="connsiteY17" fmla="*/ 185737 h 2027237"/>
                  <a:gd name="connsiteX18" fmla="*/ 1693863 w 2189163"/>
                  <a:gd name="connsiteY18" fmla="*/ 919162 h 2027237"/>
                  <a:gd name="connsiteX19" fmla="*/ 1884363 w 2189163"/>
                  <a:gd name="connsiteY19" fmla="*/ 966787 h 2027237"/>
                  <a:gd name="connsiteX20" fmla="*/ 1931988 w 2189163"/>
                  <a:gd name="connsiteY20" fmla="*/ 166687 h 2027237"/>
                  <a:gd name="connsiteX21" fmla="*/ 2055813 w 2189163"/>
                  <a:gd name="connsiteY21" fmla="*/ 242887 h 2027237"/>
                  <a:gd name="connsiteX22" fmla="*/ 1979613 w 2189163"/>
                  <a:gd name="connsiteY22" fmla="*/ 966787 h 2027237"/>
                  <a:gd name="connsiteX23" fmla="*/ 2084388 w 2189163"/>
                  <a:gd name="connsiteY23" fmla="*/ 947737 h 2027237"/>
                  <a:gd name="connsiteX24" fmla="*/ 2084388 w 2189163"/>
                  <a:gd name="connsiteY24" fmla="*/ 1852612 h 2027237"/>
                  <a:gd name="connsiteX25" fmla="*/ 1979613 w 2189163"/>
                  <a:gd name="connsiteY25" fmla="*/ 1995487 h 2027237"/>
                  <a:gd name="connsiteX26" fmla="*/ 388938 w 2189163"/>
                  <a:gd name="connsiteY26" fmla="*/ 1966912 h 2027237"/>
                  <a:gd name="connsiteX0" fmla="*/ 293688 w 2093913"/>
                  <a:gd name="connsiteY0" fmla="*/ 1966912 h 2027237"/>
                  <a:gd name="connsiteX1" fmla="*/ 36513 w 2093913"/>
                  <a:gd name="connsiteY1" fmla="*/ 1766887 h 2027237"/>
                  <a:gd name="connsiteX2" fmla="*/ 74613 w 2093913"/>
                  <a:gd name="connsiteY2" fmla="*/ 900112 h 2027237"/>
                  <a:gd name="connsiteX3" fmla="*/ 217488 w 2093913"/>
                  <a:gd name="connsiteY3" fmla="*/ 804862 h 2027237"/>
                  <a:gd name="connsiteX4" fmla="*/ 331788 w 2093913"/>
                  <a:gd name="connsiteY4" fmla="*/ 157162 h 2027237"/>
                  <a:gd name="connsiteX5" fmla="*/ 493713 w 2093913"/>
                  <a:gd name="connsiteY5" fmla="*/ 204787 h 2027237"/>
                  <a:gd name="connsiteX6" fmla="*/ 493713 w 2093913"/>
                  <a:gd name="connsiteY6" fmla="*/ 862012 h 2027237"/>
                  <a:gd name="connsiteX7" fmla="*/ 693738 w 2093913"/>
                  <a:gd name="connsiteY7" fmla="*/ 890587 h 2027237"/>
                  <a:gd name="connsiteX8" fmla="*/ 731838 w 2093913"/>
                  <a:gd name="connsiteY8" fmla="*/ 147637 h 2027237"/>
                  <a:gd name="connsiteX9" fmla="*/ 941388 w 2093913"/>
                  <a:gd name="connsiteY9" fmla="*/ 128587 h 2027237"/>
                  <a:gd name="connsiteX10" fmla="*/ 941388 w 2093913"/>
                  <a:gd name="connsiteY10" fmla="*/ 919162 h 2027237"/>
                  <a:gd name="connsiteX11" fmla="*/ 1141413 w 2093913"/>
                  <a:gd name="connsiteY11" fmla="*/ 747712 h 2027237"/>
                  <a:gd name="connsiteX12" fmla="*/ 1112838 w 2093913"/>
                  <a:gd name="connsiteY12" fmla="*/ 147637 h 2027237"/>
                  <a:gd name="connsiteX13" fmla="*/ 1265238 w 2093913"/>
                  <a:gd name="connsiteY13" fmla="*/ 138112 h 2027237"/>
                  <a:gd name="connsiteX14" fmla="*/ 1284288 w 2093913"/>
                  <a:gd name="connsiteY14" fmla="*/ 871537 h 2027237"/>
                  <a:gd name="connsiteX15" fmla="*/ 1427163 w 2093913"/>
                  <a:gd name="connsiteY15" fmla="*/ 928687 h 2027237"/>
                  <a:gd name="connsiteX16" fmla="*/ 1455738 w 2093913"/>
                  <a:gd name="connsiteY16" fmla="*/ 138112 h 2027237"/>
                  <a:gd name="connsiteX17" fmla="*/ 1617663 w 2093913"/>
                  <a:gd name="connsiteY17" fmla="*/ 185737 h 2027237"/>
                  <a:gd name="connsiteX18" fmla="*/ 1598613 w 2093913"/>
                  <a:gd name="connsiteY18" fmla="*/ 919162 h 2027237"/>
                  <a:gd name="connsiteX19" fmla="*/ 1789113 w 2093913"/>
                  <a:gd name="connsiteY19" fmla="*/ 966787 h 2027237"/>
                  <a:gd name="connsiteX20" fmla="*/ 1836738 w 2093913"/>
                  <a:gd name="connsiteY20" fmla="*/ 166687 h 2027237"/>
                  <a:gd name="connsiteX21" fmla="*/ 1960563 w 2093913"/>
                  <a:gd name="connsiteY21" fmla="*/ 242887 h 2027237"/>
                  <a:gd name="connsiteX22" fmla="*/ 1884363 w 2093913"/>
                  <a:gd name="connsiteY22" fmla="*/ 966787 h 2027237"/>
                  <a:gd name="connsiteX23" fmla="*/ 1989138 w 2093913"/>
                  <a:gd name="connsiteY23" fmla="*/ 947737 h 2027237"/>
                  <a:gd name="connsiteX24" fmla="*/ 1989138 w 2093913"/>
                  <a:gd name="connsiteY24" fmla="*/ 1852612 h 2027237"/>
                  <a:gd name="connsiteX25" fmla="*/ 1884363 w 2093913"/>
                  <a:gd name="connsiteY25" fmla="*/ 1995487 h 2027237"/>
                  <a:gd name="connsiteX26" fmla="*/ 293688 w 2093913"/>
                  <a:gd name="connsiteY26" fmla="*/ 1966912 h 2027237"/>
                  <a:gd name="connsiteX0" fmla="*/ 293688 w 2093913"/>
                  <a:gd name="connsiteY0" fmla="*/ 1966912 h 2027237"/>
                  <a:gd name="connsiteX1" fmla="*/ 36513 w 2093913"/>
                  <a:gd name="connsiteY1" fmla="*/ 1766887 h 2027237"/>
                  <a:gd name="connsiteX2" fmla="*/ 74613 w 2093913"/>
                  <a:gd name="connsiteY2" fmla="*/ 900112 h 2027237"/>
                  <a:gd name="connsiteX3" fmla="*/ 217488 w 2093913"/>
                  <a:gd name="connsiteY3" fmla="*/ 804862 h 2027237"/>
                  <a:gd name="connsiteX4" fmla="*/ 331788 w 2093913"/>
                  <a:gd name="connsiteY4" fmla="*/ 157162 h 2027237"/>
                  <a:gd name="connsiteX5" fmla="*/ 493712 w 2093913"/>
                  <a:gd name="connsiteY5" fmla="*/ 487658 h 2027237"/>
                  <a:gd name="connsiteX6" fmla="*/ 493713 w 2093913"/>
                  <a:gd name="connsiteY6" fmla="*/ 862012 h 2027237"/>
                  <a:gd name="connsiteX7" fmla="*/ 693738 w 2093913"/>
                  <a:gd name="connsiteY7" fmla="*/ 890587 h 2027237"/>
                  <a:gd name="connsiteX8" fmla="*/ 731838 w 2093913"/>
                  <a:gd name="connsiteY8" fmla="*/ 147637 h 2027237"/>
                  <a:gd name="connsiteX9" fmla="*/ 941388 w 2093913"/>
                  <a:gd name="connsiteY9" fmla="*/ 128587 h 2027237"/>
                  <a:gd name="connsiteX10" fmla="*/ 941388 w 2093913"/>
                  <a:gd name="connsiteY10" fmla="*/ 919162 h 2027237"/>
                  <a:gd name="connsiteX11" fmla="*/ 1141413 w 2093913"/>
                  <a:gd name="connsiteY11" fmla="*/ 747712 h 2027237"/>
                  <a:gd name="connsiteX12" fmla="*/ 1112838 w 2093913"/>
                  <a:gd name="connsiteY12" fmla="*/ 147637 h 2027237"/>
                  <a:gd name="connsiteX13" fmla="*/ 1265238 w 2093913"/>
                  <a:gd name="connsiteY13" fmla="*/ 138112 h 2027237"/>
                  <a:gd name="connsiteX14" fmla="*/ 1284288 w 2093913"/>
                  <a:gd name="connsiteY14" fmla="*/ 871537 h 2027237"/>
                  <a:gd name="connsiteX15" fmla="*/ 1427163 w 2093913"/>
                  <a:gd name="connsiteY15" fmla="*/ 928687 h 2027237"/>
                  <a:gd name="connsiteX16" fmla="*/ 1455738 w 2093913"/>
                  <a:gd name="connsiteY16" fmla="*/ 138112 h 2027237"/>
                  <a:gd name="connsiteX17" fmla="*/ 1617663 w 2093913"/>
                  <a:gd name="connsiteY17" fmla="*/ 185737 h 2027237"/>
                  <a:gd name="connsiteX18" fmla="*/ 1598613 w 2093913"/>
                  <a:gd name="connsiteY18" fmla="*/ 919162 h 2027237"/>
                  <a:gd name="connsiteX19" fmla="*/ 1789113 w 2093913"/>
                  <a:gd name="connsiteY19" fmla="*/ 966787 h 2027237"/>
                  <a:gd name="connsiteX20" fmla="*/ 1836738 w 2093913"/>
                  <a:gd name="connsiteY20" fmla="*/ 166687 h 2027237"/>
                  <a:gd name="connsiteX21" fmla="*/ 1960563 w 2093913"/>
                  <a:gd name="connsiteY21" fmla="*/ 242887 h 2027237"/>
                  <a:gd name="connsiteX22" fmla="*/ 1884363 w 2093913"/>
                  <a:gd name="connsiteY22" fmla="*/ 966787 h 2027237"/>
                  <a:gd name="connsiteX23" fmla="*/ 1989138 w 2093913"/>
                  <a:gd name="connsiteY23" fmla="*/ 947737 h 2027237"/>
                  <a:gd name="connsiteX24" fmla="*/ 1989138 w 2093913"/>
                  <a:gd name="connsiteY24" fmla="*/ 1852612 h 2027237"/>
                  <a:gd name="connsiteX25" fmla="*/ 1884363 w 2093913"/>
                  <a:gd name="connsiteY25" fmla="*/ 1995487 h 2027237"/>
                  <a:gd name="connsiteX26" fmla="*/ 293688 w 2093913"/>
                  <a:gd name="connsiteY26" fmla="*/ 1966912 h 2027237"/>
                  <a:gd name="connsiteX0" fmla="*/ 293688 w 2093913"/>
                  <a:gd name="connsiteY0" fmla="*/ 1966912 h 2027237"/>
                  <a:gd name="connsiteX1" fmla="*/ 36513 w 2093913"/>
                  <a:gd name="connsiteY1" fmla="*/ 1766887 h 2027237"/>
                  <a:gd name="connsiteX2" fmla="*/ 74613 w 2093913"/>
                  <a:gd name="connsiteY2" fmla="*/ 900112 h 2027237"/>
                  <a:gd name="connsiteX3" fmla="*/ 217488 w 2093913"/>
                  <a:gd name="connsiteY3" fmla="*/ 804862 h 2027237"/>
                  <a:gd name="connsiteX4" fmla="*/ 271963 w 2093913"/>
                  <a:gd name="connsiteY4" fmla="*/ 458891 h 2027237"/>
                  <a:gd name="connsiteX5" fmla="*/ 493712 w 2093913"/>
                  <a:gd name="connsiteY5" fmla="*/ 487658 h 2027237"/>
                  <a:gd name="connsiteX6" fmla="*/ 493713 w 2093913"/>
                  <a:gd name="connsiteY6" fmla="*/ 862012 h 2027237"/>
                  <a:gd name="connsiteX7" fmla="*/ 693738 w 2093913"/>
                  <a:gd name="connsiteY7" fmla="*/ 890587 h 2027237"/>
                  <a:gd name="connsiteX8" fmla="*/ 731838 w 2093913"/>
                  <a:gd name="connsiteY8" fmla="*/ 147637 h 2027237"/>
                  <a:gd name="connsiteX9" fmla="*/ 941388 w 2093913"/>
                  <a:gd name="connsiteY9" fmla="*/ 128587 h 2027237"/>
                  <a:gd name="connsiteX10" fmla="*/ 941388 w 2093913"/>
                  <a:gd name="connsiteY10" fmla="*/ 919162 h 2027237"/>
                  <a:gd name="connsiteX11" fmla="*/ 1141413 w 2093913"/>
                  <a:gd name="connsiteY11" fmla="*/ 747712 h 2027237"/>
                  <a:gd name="connsiteX12" fmla="*/ 1112838 w 2093913"/>
                  <a:gd name="connsiteY12" fmla="*/ 147637 h 2027237"/>
                  <a:gd name="connsiteX13" fmla="*/ 1265238 w 2093913"/>
                  <a:gd name="connsiteY13" fmla="*/ 138112 h 2027237"/>
                  <a:gd name="connsiteX14" fmla="*/ 1284288 w 2093913"/>
                  <a:gd name="connsiteY14" fmla="*/ 871537 h 2027237"/>
                  <a:gd name="connsiteX15" fmla="*/ 1427163 w 2093913"/>
                  <a:gd name="connsiteY15" fmla="*/ 928687 h 2027237"/>
                  <a:gd name="connsiteX16" fmla="*/ 1455738 w 2093913"/>
                  <a:gd name="connsiteY16" fmla="*/ 138112 h 2027237"/>
                  <a:gd name="connsiteX17" fmla="*/ 1617663 w 2093913"/>
                  <a:gd name="connsiteY17" fmla="*/ 185737 h 2027237"/>
                  <a:gd name="connsiteX18" fmla="*/ 1598613 w 2093913"/>
                  <a:gd name="connsiteY18" fmla="*/ 919162 h 2027237"/>
                  <a:gd name="connsiteX19" fmla="*/ 1789113 w 2093913"/>
                  <a:gd name="connsiteY19" fmla="*/ 966787 h 2027237"/>
                  <a:gd name="connsiteX20" fmla="*/ 1836738 w 2093913"/>
                  <a:gd name="connsiteY20" fmla="*/ 166687 h 2027237"/>
                  <a:gd name="connsiteX21" fmla="*/ 1960563 w 2093913"/>
                  <a:gd name="connsiteY21" fmla="*/ 242887 h 2027237"/>
                  <a:gd name="connsiteX22" fmla="*/ 1884363 w 2093913"/>
                  <a:gd name="connsiteY22" fmla="*/ 966787 h 2027237"/>
                  <a:gd name="connsiteX23" fmla="*/ 1989138 w 2093913"/>
                  <a:gd name="connsiteY23" fmla="*/ 947737 h 2027237"/>
                  <a:gd name="connsiteX24" fmla="*/ 1989138 w 2093913"/>
                  <a:gd name="connsiteY24" fmla="*/ 1852612 h 2027237"/>
                  <a:gd name="connsiteX25" fmla="*/ 1884363 w 2093913"/>
                  <a:gd name="connsiteY25" fmla="*/ 1995487 h 2027237"/>
                  <a:gd name="connsiteX26" fmla="*/ 293688 w 2093913"/>
                  <a:gd name="connsiteY26" fmla="*/ 1966912 h 2027237"/>
                  <a:gd name="connsiteX0" fmla="*/ 293688 w 2093913"/>
                  <a:gd name="connsiteY0" fmla="*/ 1966912 h 2027237"/>
                  <a:gd name="connsiteX1" fmla="*/ 36513 w 2093913"/>
                  <a:gd name="connsiteY1" fmla="*/ 1766887 h 2027237"/>
                  <a:gd name="connsiteX2" fmla="*/ 74613 w 2093913"/>
                  <a:gd name="connsiteY2" fmla="*/ 900112 h 2027237"/>
                  <a:gd name="connsiteX3" fmla="*/ 217488 w 2093913"/>
                  <a:gd name="connsiteY3" fmla="*/ 804862 h 2027237"/>
                  <a:gd name="connsiteX4" fmla="*/ 271963 w 2093913"/>
                  <a:gd name="connsiteY4" fmla="*/ 458891 h 2027237"/>
                  <a:gd name="connsiteX5" fmla="*/ 493712 w 2093913"/>
                  <a:gd name="connsiteY5" fmla="*/ 487658 h 2027237"/>
                  <a:gd name="connsiteX6" fmla="*/ 493713 w 2093913"/>
                  <a:gd name="connsiteY6" fmla="*/ 862012 h 2027237"/>
                  <a:gd name="connsiteX7" fmla="*/ 693738 w 2093913"/>
                  <a:gd name="connsiteY7" fmla="*/ 890587 h 2027237"/>
                  <a:gd name="connsiteX8" fmla="*/ 731838 w 2093913"/>
                  <a:gd name="connsiteY8" fmla="*/ 147637 h 2027237"/>
                  <a:gd name="connsiteX9" fmla="*/ 941388 w 2093913"/>
                  <a:gd name="connsiteY9" fmla="*/ 128587 h 2027237"/>
                  <a:gd name="connsiteX10" fmla="*/ 941388 w 2093913"/>
                  <a:gd name="connsiteY10" fmla="*/ 919162 h 2027237"/>
                  <a:gd name="connsiteX11" fmla="*/ 1141413 w 2093913"/>
                  <a:gd name="connsiteY11" fmla="*/ 747712 h 2027237"/>
                  <a:gd name="connsiteX12" fmla="*/ 1112838 w 2093913"/>
                  <a:gd name="connsiteY12" fmla="*/ 147637 h 2027237"/>
                  <a:gd name="connsiteX13" fmla="*/ 1265238 w 2093913"/>
                  <a:gd name="connsiteY13" fmla="*/ 138112 h 2027237"/>
                  <a:gd name="connsiteX14" fmla="*/ 1284288 w 2093913"/>
                  <a:gd name="connsiteY14" fmla="*/ 871537 h 2027237"/>
                  <a:gd name="connsiteX15" fmla="*/ 1427163 w 2093913"/>
                  <a:gd name="connsiteY15" fmla="*/ 928687 h 2027237"/>
                  <a:gd name="connsiteX16" fmla="*/ 1455738 w 2093913"/>
                  <a:gd name="connsiteY16" fmla="*/ 138112 h 2027237"/>
                  <a:gd name="connsiteX17" fmla="*/ 1617664 w 2093913"/>
                  <a:gd name="connsiteY17" fmla="*/ 185737 h 2027237"/>
                  <a:gd name="connsiteX18" fmla="*/ 1598613 w 2093913"/>
                  <a:gd name="connsiteY18" fmla="*/ 919162 h 2027237"/>
                  <a:gd name="connsiteX19" fmla="*/ 1789113 w 2093913"/>
                  <a:gd name="connsiteY19" fmla="*/ 966787 h 2027237"/>
                  <a:gd name="connsiteX20" fmla="*/ 1836738 w 2093913"/>
                  <a:gd name="connsiteY20" fmla="*/ 166687 h 2027237"/>
                  <a:gd name="connsiteX21" fmla="*/ 1960563 w 2093913"/>
                  <a:gd name="connsiteY21" fmla="*/ 242887 h 2027237"/>
                  <a:gd name="connsiteX22" fmla="*/ 1884363 w 2093913"/>
                  <a:gd name="connsiteY22" fmla="*/ 966787 h 2027237"/>
                  <a:gd name="connsiteX23" fmla="*/ 1989138 w 2093913"/>
                  <a:gd name="connsiteY23" fmla="*/ 947737 h 2027237"/>
                  <a:gd name="connsiteX24" fmla="*/ 1989138 w 2093913"/>
                  <a:gd name="connsiteY24" fmla="*/ 1852612 h 2027237"/>
                  <a:gd name="connsiteX25" fmla="*/ 1884363 w 2093913"/>
                  <a:gd name="connsiteY25" fmla="*/ 1995487 h 2027237"/>
                  <a:gd name="connsiteX26" fmla="*/ 293688 w 2093913"/>
                  <a:gd name="connsiteY26" fmla="*/ 1966912 h 2027237"/>
                  <a:gd name="connsiteX0" fmla="*/ 293688 w 2093913"/>
                  <a:gd name="connsiteY0" fmla="*/ 1966912 h 2027237"/>
                  <a:gd name="connsiteX1" fmla="*/ 36513 w 2093913"/>
                  <a:gd name="connsiteY1" fmla="*/ 1766887 h 2027237"/>
                  <a:gd name="connsiteX2" fmla="*/ 74613 w 2093913"/>
                  <a:gd name="connsiteY2" fmla="*/ 900112 h 2027237"/>
                  <a:gd name="connsiteX3" fmla="*/ 217488 w 2093913"/>
                  <a:gd name="connsiteY3" fmla="*/ 804862 h 2027237"/>
                  <a:gd name="connsiteX4" fmla="*/ 271963 w 2093913"/>
                  <a:gd name="connsiteY4" fmla="*/ 458891 h 2027237"/>
                  <a:gd name="connsiteX5" fmla="*/ 493712 w 2093913"/>
                  <a:gd name="connsiteY5" fmla="*/ 487658 h 2027237"/>
                  <a:gd name="connsiteX6" fmla="*/ 493713 w 2093913"/>
                  <a:gd name="connsiteY6" fmla="*/ 862012 h 2027237"/>
                  <a:gd name="connsiteX7" fmla="*/ 693738 w 2093913"/>
                  <a:gd name="connsiteY7" fmla="*/ 890587 h 2027237"/>
                  <a:gd name="connsiteX8" fmla="*/ 731838 w 2093913"/>
                  <a:gd name="connsiteY8" fmla="*/ 147637 h 2027237"/>
                  <a:gd name="connsiteX9" fmla="*/ 941388 w 2093913"/>
                  <a:gd name="connsiteY9" fmla="*/ 128587 h 2027237"/>
                  <a:gd name="connsiteX10" fmla="*/ 941388 w 2093913"/>
                  <a:gd name="connsiteY10" fmla="*/ 919162 h 2027237"/>
                  <a:gd name="connsiteX11" fmla="*/ 1141413 w 2093913"/>
                  <a:gd name="connsiteY11" fmla="*/ 747712 h 2027237"/>
                  <a:gd name="connsiteX12" fmla="*/ 1112838 w 2093913"/>
                  <a:gd name="connsiteY12" fmla="*/ 147637 h 2027237"/>
                  <a:gd name="connsiteX13" fmla="*/ 1265238 w 2093913"/>
                  <a:gd name="connsiteY13" fmla="*/ 138112 h 2027237"/>
                  <a:gd name="connsiteX14" fmla="*/ 1284288 w 2093913"/>
                  <a:gd name="connsiteY14" fmla="*/ 871537 h 2027237"/>
                  <a:gd name="connsiteX15" fmla="*/ 1427163 w 2093913"/>
                  <a:gd name="connsiteY15" fmla="*/ 928687 h 2027237"/>
                  <a:gd name="connsiteX16" fmla="*/ 1455738 w 2093913"/>
                  <a:gd name="connsiteY16" fmla="*/ 138112 h 2027237"/>
                  <a:gd name="connsiteX17" fmla="*/ 1598613 w 2093913"/>
                  <a:gd name="connsiteY17" fmla="*/ 919162 h 2027237"/>
                  <a:gd name="connsiteX18" fmla="*/ 1789113 w 2093913"/>
                  <a:gd name="connsiteY18" fmla="*/ 966787 h 2027237"/>
                  <a:gd name="connsiteX19" fmla="*/ 1836738 w 2093913"/>
                  <a:gd name="connsiteY19" fmla="*/ 166687 h 2027237"/>
                  <a:gd name="connsiteX20" fmla="*/ 1960563 w 2093913"/>
                  <a:gd name="connsiteY20" fmla="*/ 242887 h 2027237"/>
                  <a:gd name="connsiteX21" fmla="*/ 1884363 w 2093913"/>
                  <a:gd name="connsiteY21" fmla="*/ 966787 h 2027237"/>
                  <a:gd name="connsiteX22" fmla="*/ 1989138 w 2093913"/>
                  <a:gd name="connsiteY22" fmla="*/ 947737 h 2027237"/>
                  <a:gd name="connsiteX23" fmla="*/ 1989138 w 2093913"/>
                  <a:gd name="connsiteY23" fmla="*/ 1852612 h 2027237"/>
                  <a:gd name="connsiteX24" fmla="*/ 1884363 w 2093913"/>
                  <a:gd name="connsiteY24" fmla="*/ 1995487 h 2027237"/>
                  <a:gd name="connsiteX25" fmla="*/ 293688 w 2093913"/>
                  <a:gd name="connsiteY25" fmla="*/ 1966912 h 2027237"/>
                  <a:gd name="connsiteX0" fmla="*/ 293688 w 2093913"/>
                  <a:gd name="connsiteY0" fmla="*/ 1966912 h 2027237"/>
                  <a:gd name="connsiteX1" fmla="*/ 36513 w 2093913"/>
                  <a:gd name="connsiteY1" fmla="*/ 1766887 h 2027237"/>
                  <a:gd name="connsiteX2" fmla="*/ 74613 w 2093913"/>
                  <a:gd name="connsiteY2" fmla="*/ 900112 h 2027237"/>
                  <a:gd name="connsiteX3" fmla="*/ 217488 w 2093913"/>
                  <a:gd name="connsiteY3" fmla="*/ 804862 h 2027237"/>
                  <a:gd name="connsiteX4" fmla="*/ 271963 w 2093913"/>
                  <a:gd name="connsiteY4" fmla="*/ 458891 h 2027237"/>
                  <a:gd name="connsiteX5" fmla="*/ 493712 w 2093913"/>
                  <a:gd name="connsiteY5" fmla="*/ 487658 h 2027237"/>
                  <a:gd name="connsiteX6" fmla="*/ 493713 w 2093913"/>
                  <a:gd name="connsiteY6" fmla="*/ 862012 h 2027237"/>
                  <a:gd name="connsiteX7" fmla="*/ 693738 w 2093913"/>
                  <a:gd name="connsiteY7" fmla="*/ 890587 h 2027237"/>
                  <a:gd name="connsiteX8" fmla="*/ 731838 w 2093913"/>
                  <a:gd name="connsiteY8" fmla="*/ 147637 h 2027237"/>
                  <a:gd name="connsiteX9" fmla="*/ 941388 w 2093913"/>
                  <a:gd name="connsiteY9" fmla="*/ 128587 h 2027237"/>
                  <a:gd name="connsiteX10" fmla="*/ 941388 w 2093913"/>
                  <a:gd name="connsiteY10" fmla="*/ 919162 h 2027237"/>
                  <a:gd name="connsiteX11" fmla="*/ 1141413 w 2093913"/>
                  <a:gd name="connsiteY11" fmla="*/ 747712 h 2027237"/>
                  <a:gd name="connsiteX12" fmla="*/ 1112838 w 2093913"/>
                  <a:gd name="connsiteY12" fmla="*/ 147637 h 2027237"/>
                  <a:gd name="connsiteX13" fmla="*/ 1265238 w 2093913"/>
                  <a:gd name="connsiteY13" fmla="*/ 138112 h 2027237"/>
                  <a:gd name="connsiteX14" fmla="*/ 1284288 w 2093913"/>
                  <a:gd name="connsiteY14" fmla="*/ 871537 h 2027237"/>
                  <a:gd name="connsiteX15" fmla="*/ 1427163 w 2093913"/>
                  <a:gd name="connsiteY15" fmla="*/ 928687 h 2027237"/>
                  <a:gd name="connsiteX16" fmla="*/ 1598613 w 2093913"/>
                  <a:gd name="connsiteY16" fmla="*/ 919162 h 2027237"/>
                  <a:gd name="connsiteX17" fmla="*/ 1789113 w 2093913"/>
                  <a:gd name="connsiteY17" fmla="*/ 966787 h 2027237"/>
                  <a:gd name="connsiteX18" fmla="*/ 1836738 w 2093913"/>
                  <a:gd name="connsiteY18" fmla="*/ 166687 h 2027237"/>
                  <a:gd name="connsiteX19" fmla="*/ 1960563 w 2093913"/>
                  <a:gd name="connsiteY19" fmla="*/ 242887 h 2027237"/>
                  <a:gd name="connsiteX20" fmla="*/ 1884363 w 2093913"/>
                  <a:gd name="connsiteY20" fmla="*/ 966787 h 2027237"/>
                  <a:gd name="connsiteX21" fmla="*/ 1989138 w 2093913"/>
                  <a:gd name="connsiteY21" fmla="*/ 947737 h 2027237"/>
                  <a:gd name="connsiteX22" fmla="*/ 1989138 w 2093913"/>
                  <a:gd name="connsiteY22" fmla="*/ 1852612 h 2027237"/>
                  <a:gd name="connsiteX23" fmla="*/ 1884363 w 2093913"/>
                  <a:gd name="connsiteY23" fmla="*/ 1995487 h 2027237"/>
                  <a:gd name="connsiteX24" fmla="*/ 293688 w 2093913"/>
                  <a:gd name="connsiteY24" fmla="*/ 1966912 h 2027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093913" h="2027237">
                    <a:moveTo>
                      <a:pt x="293688" y="1966912"/>
                    </a:moveTo>
                    <a:cubicBezTo>
                      <a:pt x="84138" y="1955800"/>
                      <a:pt x="73026" y="1944687"/>
                      <a:pt x="36513" y="1766887"/>
                    </a:cubicBezTo>
                    <a:cubicBezTo>
                      <a:pt x="0" y="1589087"/>
                      <a:pt x="44451" y="1060450"/>
                      <a:pt x="74613" y="900112"/>
                    </a:cubicBezTo>
                    <a:cubicBezTo>
                      <a:pt x="104776" y="739775"/>
                      <a:pt x="184596" y="878399"/>
                      <a:pt x="217488" y="804862"/>
                    </a:cubicBezTo>
                    <a:cubicBezTo>
                      <a:pt x="250380" y="731325"/>
                      <a:pt x="225926" y="511758"/>
                      <a:pt x="271963" y="458891"/>
                    </a:cubicBezTo>
                    <a:cubicBezTo>
                      <a:pt x="318000" y="406024"/>
                      <a:pt x="456754" y="420471"/>
                      <a:pt x="493712" y="487658"/>
                    </a:cubicBezTo>
                    <a:cubicBezTo>
                      <a:pt x="530670" y="554845"/>
                      <a:pt x="460375" y="794857"/>
                      <a:pt x="493713" y="862012"/>
                    </a:cubicBezTo>
                    <a:cubicBezTo>
                      <a:pt x="527051" y="929167"/>
                      <a:pt x="654050" y="1009650"/>
                      <a:pt x="693738" y="890587"/>
                    </a:cubicBezTo>
                    <a:cubicBezTo>
                      <a:pt x="733426" y="771524"/>
                      <a:pt x="690563" y="274637"/>
                      <a:pt x="731838" y="147637"/>
                    </a:cubicBezTo>
                    <a:cubicBezTo>
                      <a:pt x="773113" y="20637"/>
                      <a:pt x="906463" y="0"/>
                      <a:pt x="941388" y="128587"/>
                    </a:cubicBezTo>
                    <a:cubicBezTo>
                      <a:pt x="976313" y="257174"/>
                      <a:pt x="908051" y="815975"/>
                      <a:pt x="941388" y="919162"/>
                    </a:cubicBezTo>
                    <a:cubicBezTo>
                      <a:pt x="974726" y="1022350"/>
                      <a:pt x="1112838" y="876299"/>
                      <a:pt x="1141413" y="747712"/>
                    </a:cubicBezTo>
                    <a:cubicBezTo>
                      <a:pt x="1169988" y="619125"/>
                      <a:pt x="1092200" y="249237"/>
                      <a:pt x="1112838" y="147637"/>
                    </a:cubicBezTo>
                    <a:cubicBezTo>
                      <a:pt x="1133476" y="46037"/>
                      <a:pt x="1236663" y="17462"/>
                      <a:pt x="1265238" y="138112"/>
                    </a:cubicBezTo>
                    <a:cubicBezTo>
                      <a:pt x="1293813" y="258762"/>
                      <a:pt x="1257301" y="739775"/>
                      <a:pt x="1284288" y="871537"/>
                    </a:cubicBezTo>
                    <a:cubicBezTo>
                      <a:pt x="1311276" y="1003300"/>
                      <a:pt x="1374776" y="920750"/>
                      <a:pt x="1427163" y="928687"/>
                    </a:cubicBezTo>
                    <a:cubicBezTo>
                      <a:pt x="1479550" y="936624"/>
                      <a:pt x="1538288" y="912812"/>
                      <a:pt x="1598613" y="919162"/>
                    </a:cubicBezTo>
                    <a:cubicBezTo>
                      <a:pt x="1658938" y="925512"/>
                      <a:pt x="1749426" y="1092200"/>
                      <a:pt x="1789113" y="966787"/>
                    </a:cubicBezTo>
                    <a:cubicBezTo>
                      <a:pt x="1828801" y="841375"/>
                      <a:pt x="1808163" y="287337"/>
                      <a:pt x="1836738" y="166687"/>
                    </a:cubicBezTo>
                    <a:cubicBezTo>
                      <a:pt x="1865313" y="46037"/>
                      <a:pt x="1952626" y="109537"/>
                      <a:pt x="1960563" y="242887"/>
                    </a:cubicBezTo>
                    <a:cubicBezTo>
                      <a:pt x="1968501" y="376237"/>
                      <a:pt x="1879601" y="849312"/>
                      <a:pt x="1884363" y="966787"/>
                    </a:cubicBezTo>
                    <a:cubicBezTo>
                      <a:pt x="1889125" y="1084262"/>
                      <a:pt x="1971676" y="800100"/>
                      <a:pt x="1989138" y="947737"/>
                    </a:cubicBezTo>
                    <a:cubicBezTo>
                      <a:pt x="2006600" y="1095374"/>
                      <a:pt x="2006600" y="1677987"/>
                      <a:pt x="1989138" y="1852612"/>
                    </a:cubicBezTo>
                    <a:cubicBezTo>
                      <a:pt x="1971676" y="2027237"/>
                      <a:pt x="2093913" y="1825625"/>
                      <a:pt x="1884363" y="1995487"/>
                    </a:cubicBezTo>
                    <a:cubicBezTo>
                      <a:pt x="1560513" y="2012949"/>
                      <a:pt x="617538" y="1997075"/>
                      <a:pt x="293688" y="1966912"/>
                    </a:cubicBezTo>
                    <a:close/>
                  </a:path>
                </a:pathLst>
              </a:custGeom>
              <a:solidFill>
                <a:srgbClr val="FF7C80"/>
              </a:solidFill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4" name="Oval 113"/>
              <p:cNvSpPr/>
              <p:nvPr/>
            </p:nvSpPr>
            <p:spPr>
              <a:xfrm>
                <a:off x="3949575" y="3866867"/>
                <a:ext cx="282067" cy="144329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4" name="Group 38"/>
            <p:cNvGrpSpPr/>
            <p:nvPr/>
          </p:nvGrpSpPr>
          <p:grpSpPr>
            <a:xfrm flipH="1">
              <a:off x="4835510" y="2515138"/>
              <a:ext cx="575115" cy="394943"/>
              <a:chOff x="4454226" y="3277454"/>
              <a:chExt cx="1298873" cy="914510"/>
            </a:xfrm>
          </p:grpSpPr>
          <p:sp>
            <p:nvSpPr>
              <p:cNvPr id="111" name="Freeform 110"/>
              <p:cNvSpPr/>
              <p:nvPr/>
            </p:nvSpPr>
            <p:spPr>
              <a:xfrm>
                <a:off x="4454226" y="3277454"/>
                <a:ext cx="1298873" cy="914510"/>
              </a:xfrm>
              <a:custGeom>
                <a:avLst/>
                <a:gdLst>
                  <a:gd name="connsiteX0" fmla="*/ 604838 w 3035301"/>
                  <a:gd name="connsiteY0" fmla="*/ 282575 h 2414588"/>
                  <a:gd name="connsiteX1" fmla="*/ 585788 w 3035301"/>
                  <a:gd name="connsiteY1" fmla="*/ 977900 h 2414588"/>
                  <a:gd name="connsiteX2" fmla="*/ 852488 w 3035301"/>
                  <a:gd name="connsiteY2" fmla="*/ 1025525 h 2414588"/>
                  <a:gd name="connsiteX3" fmla="*/ 957263 w 3035301"/>
                  <a:gd name="connsiteY3" fmla="*/ 377825 h 2414588"/>
                  <a:gd name="connsiteX4" fmla="*/ 1157288 w 3035301"/>
                  <a:gd name="connsiteY4" fmla="*/ 330200 h 2414588"/>
                  <a:gd name="connsiteX5" fmla="*/ 1138238 w 3035301"/>
                  <a:gd name="connsiteY5" fmla="*/ 1016000 h 2414588"/>
                  <a:gd name="connsiteX6" fmla="*/ 1328738 w 3035301"/>
                  <a:gd name="connsiteY6" fmla="*/ 1035050 h 2414588"/>
                  <a:gd name="connsiteX7" fmla="*/ 1357313 w 3035301"/>
                  <a:gd name="connsiteY7" fmla="*/ 330200 h 2414588"/>
                  <a:gd name="connsiteX8" fmla="*/ 1585913 w 3035301"/>
                  <a:gd name="connsiteY8" fmla="*/ 339725 h 2414588"/>
                  <a:gd name="connsiteX9" fmla="*/ 1500188 w 3035301"/>
                  <a:gd name="connsiteY9" fmla="*/ 1063625 h 2414588"/>
                  <a:gd name="connsiteX10" fmla="*/ 1738313 w 3035301"/>
                  <a:gd name="connsiteY10" fmla="*/ 1054100 h 2414588"/>
                  <a:gd name="connsiteX11" fmla="*/ 1719263 w 3035301"/>
                  <a:gd name="connsiteY11" fmla="*/ 330200 h 2414588"/>
                  <a:gd name="connsiteX12" fmla="*/ 1900238 w 3035301"/>
                  <a:gd name="connsiteY12" fmla="*/ 330200 h 2414588"/>
                  <a:gd name="connsiteX13" fmla="*/ 1890713 w 3035301"/>
                  <a:gd name="connsiteY13" fmla="*/ 1111250 h 2414588"/>
                  <a:gd name="connsiteX14" fmla="*/ 2090738 w 3035301"/>
                  <a:gd name="connsiteY14" fmla="*/ 1063625 h 2414588"/>
                  <a:gd name="connsiteX15" fmla="*/ 2119313 w 3035301"/>
                  <a:gd name="connsiteY15" fmla="*/ 292100 h 2414588"/>
                  <a:gd name="connsiteX16" fmla="*/ 2290763 w 3035301"/>
                  <a:gd name="connsiteY16" fmla="*/ 301625 h 2414588"/>
                  <a:gd name="connsiteX17" fmla="*/ 2243138 w 3035301"/>
                  <a:gd name="connsiteY17" fmla="*/ 1073150 h 2414588"/>
                  <a:gd name="connsiteX18" fmla="*/ 2433638 w 3035301"/>
                  <a:gd name="connsiteY18" fmla="*/ 1063625 h 2414588"/>
                  <a:gd name="connsiteX19" fmla="*/ 2471738 w 3035301"/>
                  <a:gd name="connsiteY19" fmla="*/ 330200 h 2414588"/>
                  <a:gd name="connsiteX20" fmla="*/ 2728913 w 3035301"/>
                  <a:gd name="connsiteY20" fmla="*/ 358775 h 2414588"/>
                  <a:gd name="connsiteX21" fmla="*/ 2633663 w 3035301"/>
                  <a:gd name="connsiteY21" fmla="*/ 1139825 h 2414588"/>
                  <a:gd name="connsiteX22" fmla="*/ 2757488 w 3035301"/>
                  <a:gd name="connsiteY22" fmla="*/ 2111375 h 2414588"/>
                  <a:gd name="connsiteX23" fmla="*/ 2643188 w 3035301"/>
                  <a:gd name="connsiteY23" fmla="*/ 2301875 h 2414588"/>
                  <a:gd name="connsiteX24" fmla="*/ 404813 w 3035301"/>
                  <a:gd name="connsiteY24" fmla="*/ 2292350 h 2414588"/>
                  <a:gd name="connsiteX25" fmla="*/ 214313 w 3035301"/>
                  <a:gd name="connsiteY25" fmla="*/ 2082800 h 2414588"/>
                  <a:gd name="connsiteX26" fmla="*/ 395288 w 3035301"/>
                  <a:gd name="connsiteY26" fmla="*/ 301625 h 2414588"/>
                  <a:gd name="connsiteX27" fmla="*/ 604838 w 3035301"/>
                  <a:gd name="connsiteY27" fmla="*/ 282575 h 2414588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57263 w 3035301"/>
                  <a:gd name="connsiteY3" fmla="*/ 224511 h 2178724"/>
                  <a:gd name="connsiteX4" fmla="*/ 1157288 w 3035301"/>
                  <a:gd name="connsiteY4" fmla="*/ 176886 h 2178724"/>
                  <a:gd name="connsiteX5" fmla="*/ 1138238 w 3035301"/>
                  <a:gd name="connsiteY5" fmla="*/ 862686 h 2178724"/>
                  <a:gd name="connsiteX6" fmla="*/ 1328738 w 3035301"/>
                  <a:gd name="connsiteY6" fmla="*/ 881736 h 2178724"/>
                  <a:gd name="connsiteX7" fmla="*/ 1357313 w 3035301"/>
                  <a:gd name="connsiteY7" fmla="*/ 176886 h 2178724"/>
                  <a:gd name="connsiteX8" fmla="*/ 1585913 w 3035301"/>
                  <a:gd name="connsiteY8" fmla="*/ 186411 h 2178724"/>
                  <a:gd name="connsiteX9" fmla="*/ 1500188 w 3035301"/>
                  <a:gd name="connsiteY9" fmla="*/ 910311 h 2178724"/>
                  <a:gd name="connsiteX10" fmla="*/ 1738313 w 3035301"/>
                  <a:gd name="connsiteY10" fmla="*/ 900786 h 2178724"/>
                  <a:gd name="connsiteX11" fmla="*/ 1719263 w 3035301"/>
                  <a:gd name="connsiteY11" fmla="*/ 176886 h 2178724"/>
                  <a:gd name="connsiteX12" fmla="*/ 1900238 w 3035301"/>
                  <a:gd name="connsiteY12" fmla="*/ 176886 h 2178724"/>
                  <a:gd name="connsiteX13" fmla="*/ 1890713 w 3035301"/>
                  <a:gd name="connsiteY13" fmla="*/ 957936 h 2178724"/>
                  <a:gd name="connsiteX14" fmla="*/ 2090738 w 3035301"/>
                  <a:gd name="connsiteY14" fmla="*/ 910311 h 2178724"/>
                  <a:gd name="connsiteX15" fmla="*/ 2119313 w 3035301"/>
                  <a:gd name="connsiteY15" fmla="*/ 138786 h 2178724"/>
                  <a:gd name="connsiteX16" fmla="*/ 2290763 w 3035301"/>
                  <a:gd name="connsiteY16" fmla="*/ 148311 h 2178724"/>
                  <a:gd name="connsiteX17" fmla="*/ 2243138 w 3035301"/>
                  <a:gd name="connsiteY17" fmla="*/ 919836 h 2178724"/>
                  <a:gd name="connsiteX18" fmla="*/ 2433638 w 3035301"/>
                  <a:gd name="connsiteY18" fmla="*/ 910311 h 2178724"/>
                  <a:gd name="connsiteX19" fmla="*/ 2471738 w 3035301"/>
                  <a:gd name="connsiteY19" fmla="*/ 176886 h 2178724"/>
                  <a:gd name="connsiteX20" fmla="*/ 2728913 w 3035301"/>
                  <a:gd name="connsiteY20" fmla="*/ 205461 h 2178724"/>
                  <a:gd name="connsiteX21" fmla="*/ 2633663 w 3035301"/>
                  <a:gd name="connsiteY21" fmla="*/ 986511 h 2178724"/>
                  <a:gd name="connsiteX22" fmla="*/ 2757488 w 3035301"/>
                  <a:gd name="connsiteY22" fmla="*/ 1958061 h 2178724"/>
                  <a:gd name="connsiteX23" fmla="*/ 2643188 w 3035301"/>
                  <a:gd name="connsiteY23" fmla="*/ 2148561 h 2178724"/>
                  <a:gd name="connsiteX24" fmla="*/ 404813 w 3035301"/>
                  <a:gd name="connsiteY24" fmla="*/ 2139036 h 2178724"/>
                  <a:gd name="connsiteX25" fmla="*/ 214313 w 3035301"/>
                  <a:gd name="connsiteY25" fmla="*/ 1929486 h 2178724"/>
                  <a:gd name="connsiteX26" fmla="*/ 319740 w 3035301"/>
                  <a:gd name="connsiteY26" fmla="*/ 1019122 h 2178724"/>
                  <a:gd name="connsiteX27" fmla="*/ 395288 w 3035301"/>
                  <a:gd name="connsiteY27" fmla="*/ 148311 h 2178724"/>
                  <a:gd name="connsiteX28" fmla="*/ 604838 w 3035301"/>
                  <a:gd name="connsiteY28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57263 w 3035301"/>
                  <a:gd name="connsiteY3" fmla="*/ 224511 h 2178724"/>
                  <a:gd name="connsiteX4" fmla="*/ 1157288 w 3035301"/>
                  <a:gd name="connsiteY4" fmla="*/ 176886 h 2178724"/>
                  <a:gd name="connsiteX5" fmla="*/ 1138238 w 3035301"/>
                  <a:gd name="connsiteY5" fmla="*/ 862686 h 2178724"/>
                  <a:gd name="connsiteX6" fmla="*/ 1328738 w 3035301"/>
                  <a:gd name="connsiteY6" fmla="*/ 881736 h 2178724"/>
                  <a:gd name="connsiteX7" fmla="*/ 1357313 w 3035301"/>
                  <a:gd name="connsiteY7" fmla="*/ 176886 h 2178724"/>
                  <a:gd name="connsiteX8" fmla="*/ 1585913 w 3035301"/>
                  <a:gd name="connsiteY8" fmla="*/ 186411 h 2178724"/>
                  <a:gd name="connsiteX9" fmla="*/ 1500188 w 3035301"/>
                  <a:gd name="connsiteY9" fmla="*/ 910311 h 2178724"/>
                  <a:gd name="connsiteX10" fmla="*/ 1738313 w 3035301"/>
                  <a:gd name="connsiteY10" fmla="*/ 900786 h 2178724"/>
                  <a:gd name="connsiteX11" fmla="*/ 1719263 w 3035301"/>
                  <a:gd name="connsiteY11" fmla="*/ 176886 h 2178724"/>
                  <a:gd name="connsiteX12" fmla="*/ 1900238 w 3035301"/>
                  <a:gd name="connsiteY12" fmla="*/ 176886 h 2178724"/>
                  <a:gd name="connsiteX13" fmla="*/ 1890713 w 3035301"/>
                  <a:gd name="connsiteY13" fmla="*/ 957936 h 2178724"/>
                  <a:gd name="connsiteX14" fmla="*/ 2090738 w 3035301"/>
                  <a:gd name="connsiteY14" fmla="*/ 910311 h 2178724"/>
                  <a:gd name="connsiteX15" fmla="*/ 2119313 w 3035301"/>
                  <a:gd name="connsiteY15" fmla="*/ 138786 h 2178724"/>
                  <a:gd name="connsiteX16" fmla="*/ 2290763 w 3035301"/>
                  <a:gd name="connsiteY16" fmla="*/ 148311 h 2178724"/>
                  <a:gd name="connsiteX17" fmla="*/ 2243138 w 3035301"/>
                  <a:gd name="connsiteY17" fmla="*/ 919836 h 2178724"/>
                  <a:gd name="connsiteX18" fmla="*/ 2433638 w 3035301"/>
                  <a:gd name="connsiteY18" fmla="*/ 910311 h 2178724"/>
                  <a:gd name="connsiteX19" fmla="*/ 2471738 w 3035301"/>
                  <a:gd name="connsiteY19" fmla="*/ 176886 h 2178724"/>
                  <a:gd name="connsiteX20" fmla="*/ 2728913 w 3035301"/>
                  <a:gd name="connsiteY20" fmla="*/ 205461 h 2178724"/>
                  <a:gd name="connsiteX21" fmla="*/ 2633663 w 3035301"/>
                  <a:gd name="connsiteY21" fmla="*/ 986511 h 2178724"/>
                  <a:gd name="connsiteX22" fmla="*/ 2757488 w 3035301"/>
                  <a:gd name="connsiteY22" fmla="*/ 1958061 h 2178724"/>
                  <a:gd name="connsiteX23" fmla="*/ 2643188 w 3035301"/>
                  <a:gd name="connsiteY23" fmla="*/ 2148561 h 2178724"/>
                  <a:gd name="connsiteX24" fmla="*/ 404813 w 3035301"/>
                  <a:gd name="connsiteY24" fmla="*/ 2139036 h 2178724"/>
                  <a:gd name="connsiteX25" fmla="*/ 214313 w 3035301"/>
                  <a:gd name="connsiteY25" fmla="*/ 1929486 h 2178724"/>
                  <a:gd name="connsiteX26" fmla="*/ 319740 w 3035301"/>
                  <a:gd name="connsiteY26" fmla="*/ 1019122 h 2178724"/>
                  <a:gd name="connsiteX27" fmla="*/ 395288 w 3035301"/>
                  <a:gd name="connsiteY27" fmla="*/ 148311 h 2178724"/>
                  <a:gd name="connsiteX28" fmla="*/ 604838 w 3035301"/>
                  <a:gd name="connsiteY28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57263 w 3035301"/>
                  <a:gd name="connsiteY3" fmla="*/ 224511 h 2178724"/>
                  <a:gd name="connsiteX4" fmla="*/ 1157288 w 3035301"/>
                  <a:gd name="connsiteY4" fmla="*/ 176886 h 2178724"/>
                  <a:gd name="connsiteX5" fmla="*/ 1138238 w 3035301"/>
                  <a:gd name="connsiteY5" fmla="*/ 862686 h 2178724"/>
                  <a:gd name="connsiteX6" fmla="*/ 1328738 w 3035301"/>
                  <a:gd name="connsiteY6" fmla="*/ 881736 h 2178724"/>
                  <a:gd name="connsiteX7" fmla="*/ 1357313 w 3035301"/>
                  <a:gd name="connsiteY7" fmla="*/ 176886 h 2178724"/>
                  <a:gd name="connsiteX8" fmla="*/ 1585913 w 3035301"/>
                  <a:gd name="connsiteY8" fmla="*/ 186411 h 2178724"/>
                  <a:gd name="connsiteX9" fmla="*/ 1500188 w 3035301"/>
                  <a:gd name="connsiteY9" fmla="*/ 910311 h 2178724"/>
                  <a:gd name="connsiteX10" fmla="*/ 1738313 w 3035301"/>
                  <a:gd name="connsiteY10" fmla="*/ 900786 h 2178724"/>
                  <a:gd name="connsiteX11" fmla="*/ 1719263 w 3035301"/>
                  <a:gd name="connsiteY11" fmla="*/ 176886 h 2178724"/>
                  <a:gd name="connsiteX12" fmla="*/ 1900238 w 3035301"/>
                  <a:gd name="connsiteY12" fmla="*/ 176886 h 2178724"/>
                  <a:gd name="connsiteX13" fmla="*/ 1890713 w 3035301"/>
                  <a:gd name="connsiteY13" fmla="*/ 957936 h 2178724"/>
                  <a:gd name="connsiteX14" fmla="*/ 2090738 w 3035301"/>
                  <a:gd name="connsiteY14" fmla="*/ 910311 h 2178724"/>
                  <a:gd name="connsiteX15" fmla="*/ 2119313 w 3035301"/>
                  <a:gd name="connsiteY15" fmla="*/ 138786 h 2178724"/>
                  <a:gd name="connsiteX16" fmla="*/ 2290763 w 3035301"/>
                  <a:gd name="connsiteY16" fmla="*/ 148311 h 2178724"/>
                  <a:gd name="connsiteX17" fmla="*/ 2243138 w 3035301"/>
                  <a:gd name="connsiteY17" fmla="*/ 919836 h 2178724"/>
                  <a:gd name="connsiteX18" fmla="*/ 2433638 w 3035301"/>
                  <a:gd name="connsiteY18" fmla="*/ 910311 h 2178724"/>
                  <a:gd name="connsiteX19" fmla="*/ 2471738 w 3035301"/>
                  <a:gd name="connsiteY19" fmla="*/ 176886 h 2178724"/>
                  <a:gd name="connsiteX20" fmla="*/ 2728913 w 3035301"/>
                  <a:gd name="connsiteY20" fmla="*/ 205461 h 2178724"/>
                  <a:gd name="connsiteX21" fmla="*/ 2633663 w 3035301"/>
                  <a:gd name="connsiteY21" fmla="*/ 986511 h 2178724"/>
                  <a:gd name="connsiteX22" fmla="*/ 2757488 w 3035301"/>
                  <a:gd name="connsiteY22" fmla="*/ 1958061 h 2178724"/>
                  <a:gd name="connsiteX23" fmla="*/ 2643188 w 3035301"/>
                  <a:gd name="connsiteY23" fmla="*/ 2148561 h 2178724"/>
                  <a:gd name="connsiteX24" fmla="*/ 404813 w 3035301"/>
                  <a:gd name="connsiteY24" fmla="*/ 2139036 h 2178724"/>
                  <a:gd name="connsiteX25" fmla="*/ 214313 w 3035301"/>
                  <a:gd name="connsiteY25" fmla="*/ 1929486 h 2178724"/>
                  <a:gd name="connsiteX26" fmla="*/ 319740 w 3035301"/>
                  <a:gd name="connsiteY26" fmla="*/ 1019122 h 2178724"/>
                  <a:gd name="connsiteX27" fmla="*/ 395288 w 3035301"/>
                  <a:gd name="connsiteY27" fmla="*/ 148311 h 2178724"/>
                  <a:gd name="connsiteX28" fmla="*/ 604838 w 3035301"/>
                  <a:gd name="connsiteY28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1157288 w 3035301"/>
                  <a:gd name="connsiteY3" fmla="*/ 176886 h 2178724"/>
                  <a:gd name="connsiteX4" fmla="*/ 1138238 w 3035301"/>
                  <a:gd name="connsiteY4" fmla="*/ 862686 h 2178724"/>
                  <a:gd name="connsiteX5" fmla="*/ 1328738 w 3035301"/>
                  <a:gd name="connsiteY5" fmla="*/ 881736 h 2178724"/>
                  <a:gd name="connsiteX6" fmla="*/ 1357313 w 3035301"/>
                  <a:gd name="connsiteY6" fmla="*/ 176886 h 2178724"/>
                  <a:gd name="connsiteX7" fmla="*/ 1585913 w 3035301"/>
                  <a:gd name="connsiteY7" fmla="*/ 186411 h 2178724"/>
                  <a:gd name="connsiteX8" fmla="*/ 1500188 w 3035301"/>
                  <a:gd name="connsiteY8" fmla="*/ 910311 h 2178724"/>
                  <a:gd name="connsiteX9" fmla="*/ 1738313 w 3035301"/>
                  <a:gd name="connsiteY9" fmla="*/ 900786 h 2178724"/>
                  <a:gd name="connsiteX10" fmla="*/ 1719263 w 3035301"/>
                  <a:gd name="connsiteY10" fmla="*/ 176886 h 2178724"/>
                  <a:gd name="connsiteX11" fmla="*/ 1900238 w 3035301"/>
                  <a:gd name="connsiteY11" fmla="*/ 176886 h 2178724"/>
                  <a:gd name="connsiteX12" fmla="*/ 1890713 w 3035301"/>
                  <a:gd name="connsiteY12" fmla="*/ 957936 h 2178724"/>
                  <a:gd name="connsiteX13" fmla="*/ 2090738 w 3035301"/>
                  <a:gd name="connsiteY13" fmla="*/ 910311 h 2178724"/>
                  <a:gd name="connsiteX14" fmla="*/ 2119313 w 3035301"/>
                  <a:gd name="connsiteY14" fmla="*/ 138786 h 2178724"/>
                  <a:gd name="connsiteX15" fmla="*/ 2290763 w 3035301"/>
                  <a:gd name="connsiteY15" fmla="*/ 148311 h 2178724"/>
                  <a:gd name="connsiteX16" fmla="*/ 2243138 w 3035301"/>
                  <a:gd name="connsiteY16" fmla="*/ 919836 h 2178724"/>
                  <a:gd name="connsiteX17" fmla="*/ 2433638 w 3035301"/>
                  <a:gd name="connsiteY17" fmla="*/ 910311 h 2178724"/>
                  <a:gd name="connsiteX18" fmla="*/ 2471738 w 3035301"/>
                  <a:gd name="connsiteY18" fmla="*/ 176886 h 2178724"/>
                  <a:gd name="connsiteX19" fmla="*/ 2728913 w 3035301"/>
                  <a:gd name="connsiteY19" fmla="*/ 205461 h 2178724"/>
                  <a:gd name="connsiteX20" fmla="*/ 2633663 w 3035301"/>
                  <a:gd name="connsiteY20" fmla="*/ 986511 h 2178724"/>
                  <a:gd name="connsiteX21" fmla="*/ 2757488 w 3035301"/>
                  <a:gd name="connsiteY21" fmla="*/ 1958061 h 2178724"/>
                  <a:gd name="connsiteX22" fmla="*/ 2643188 w 3035301"/>
                  <a:gd name="connsiteY22" fmla="*/ 2148561 h 2178724"/>
                  <a:gd name="connsiteX23" fmla="*/ 404813 w 3035301"/>
                  <a:gd name="connsiteY23" fmla="*/ 2139036 h 2178724"/>
                  <a:gd name="connsiteX24" fmla="*/ 214313 w 3035301"/>
                  <a:gd name="connsiteY24" fmla="*/ 1929486 h 2178724"/>
                  <a:gd name="connsiteX25" fmla="*/ 319740 w 3035301"/>
                  <a:gd name="connsiteY25" fmla="*/ 1019122 h 2178724"/>
                  <a:gd name="connsiteX26" fmla="*/ 395288 w 3035301"/>
                  <a:gd name="connsiteY26" fmla="*/ 148311 h 2178724"/>
                  <a:gd name="connsiteX27" fmla="*/ 604838 w 3035301"/>
                  <a:gd name="connsiteY27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12444 w 3035301"/>
                  <a:gd name="connsiteY3" fmla="*/ 517270 h 2178724"/>
                  <a:gd name="connsiteX4" fmla="*/ 1138238 w 3035301"/>
                  <a:gd name="connsiteY4" fmla="*/ 862686 h 2178724"/>
                  <a:gd name="connsiteX5" fmla="*/ 1328738 w 3035301"/>
                  <a:gd name="connsiteY5" fmla="*/ 881736 h 2178724"/>
                  <a:gd name="connsiteX6" fmla="*/ 1357313 w 3035301"/>
                  <a:gd name="connsiteY6" fmla="*/ 176886 h 2178724"/>
                  <a:gd name="connsiteX7" fmla="*/ 1585913 w 3035301"/>
                  <a:gd name="connsiteY7" fmla="*/ 186411 h 2178724"/>
                  <a:gd name="connsiteX8" fmla="*/ 1500188 w 3035301"/>
                  <a:gd name="connsiteY8" fmla="*/ 910311 h 2178724"/>
                  <a:gd name="connsiteX9" fmla="*/ 1738313 w 3035301"/>
                  <a:gd name="connsiteY9" fmla="*/ 900786 h 2178724"/>
                  <a:gd name="connsiteX10" fmla="*/ 1719263 w 3035301"/>
                  <a:gd name="connsiteY10" fmla="*/ 176886 h 2178724"/>
                  <a:gd name="connsiteX11" fmla="*/ 1900238 w 3035301"/>
                  <a:gd name="connsiteY11" fmla="*/ 176886 h 2178724"/>
                  <a:gd name="connsiteX12" fmla="*/ 1890713 w 3035301"/>
                  <a:gd name="connsiteY12" fmla="*/ 957936 h 2178724"/>
                  <a:gd name="connsiteX13" fmla="*/ 2090738 w 3035301"/>
                  <a:gd name="connsiteY13" fmla="*/ 910311 h 2178724"/>
                  <a:gd name="connsiteX14" fmla="*/ 2119313 w 3035301"/>
                  <a:gd name="connsiteY14" fmla="*/ 138786 h 2178724"/>
                  <a:gd name="connsiteX15" fmla="*/ 2290763 w 3035301"/>
                  <a:gd name="connsiteY15" fmla="*/ 148311 h 2178724"/>
                  <a:gd name="connsiteX16" fmla="*/ 2243138 w 3035301"/>
                  <a:gd name="connsiteY16" fmla="*/ 919836 h 2178724"/>
                  <a:gd name="connsiteX17" fmla="*/ 2433638 w 3035301"/>
                  <a:gd name="connsiteY17" fmla="*/ 910311 h 2178724"/>
                  <a:gd name="connsiteX18" fmla="*/ 2471738 w 3035301"/>
                  <a:gd name="connsiteY18" fmla="*/ 176886 h 2178724"/>
                  <a:gd name="connsiteX19" fmla="*/ 2728913 w 3035301"/>
                  <a:gd name="connsiteY19" fmla="*/ 205461 h 2178724"/>
                  <a:gd name="connsiteX20" fmla="*/ 2633663 w 3035301"/>
                  <a:gd name="connsiteY20" fmla="*/ 986511 h 2178724"/>
                  <a:gd name="connsiteX21" fmla="*/ 2757488 w 3035301"/>
                  <a:gd name="connsiteY21" fmla="*/ 1958061 h 2178724"/>
                  <a:gd name="connsiteX22" fmla="*/ 2643188 w 3035301"/>
                  <a:gd name="connsiteY22" fmla="*/ 2148561 h 2178724"/>
                  <a:gd name="connsiteX23" fmla="*/ 404813 w 3035301"/>
                  <a:gd name="connsiteY23" fmla="*/ 2139036 h 2178724"/>
                  <a:gd name="connsiteX24" fmla="*/ 214313 w 3035301"/>
                  <a:gd name="connsiteY24" fmla="*/ 1929486 h 2178724"/>
                  <a:gd name="connsiteX25" fmla="*/ 319740 w 3035301"/>
                  <a:gd name="connsiteY25" fmla="*/ 1019122 h 2178724"/>
                  <a:gd name="connsiteX26" fmla="*/ 395288 w 3035301"/>
                  <a:gd name="connsiteY26" fmla="*/ 148311 h 2178724"/>
                  <a:gd name="connsiteX27" fmla="*/ 604838 w 3035301"/>
                  <a:gd name="connsiteY27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12444 w 3035301"/>
                  <a:gd name="connsiteY3" fmla="*/ 517270 h 2178724"/>
                  <a:gd name="connsiteX4" fmla="*/ 1138238 w 3035301"/>
                  <a:gd name="connsiteY4" fmla="*/ 862686 h 2178724"/>
                  <a:gd name="connsiteX5" fmla="*/ 1328738 w 3035301"/>
                  <a:gd name="connsiteY5" fmla="*/ 881736 h 2178724"/>
                  <a:gd name="connsiteX6" fmla="*/ 1357313 w 3035301"/>
                  <a:gd name="connsiteY6" fmla="*/ 176886 h 2178724"/>
                  <a:gd name="connsiteX7" fmla="*/ 1585913 w 3035301"/>
                  <a:gd name="connsiteY7" fmla="*/ 186411 h 2178724"/>
                  <a:gd name="connsiteX8" fmla="*/ 1500188 w 3035301"/>
                  <a:gd name="connsiteY8" fmla="*/ 910311 h 2178724"/>
                  <a:gd name="connsiteX9" fmla="*/ 1738313 w 3035301"/>
                  <a:gd name="connsiteY9" fmla="*/ 900786 h 2178724"/>
                  <a:gd name="connsiteX10" fmla="*/ 1719263 w 3035301"/>
                  <a:gd name="connsiteY10" fmla="*/ 176886 h 2178724"/>
                  <a:gd name="connsiteX11" fmla="*/ 1900238 w 3035301"/>
                  <a:gd name="connsiteY11" fmla="*/ 176886 h 2178724"/>
                  <a:gd name="connsiteX12" fmla="*/ 1890713 w 3035301"/>
                  <a:gd name="connsiteY12" fmla="*/ 957936 h 2178724"/>
                  <a:gd name="connsiteX13" fmla="*/ 2090738 w 3035301"/>
                  <a:gd name="connsiteY13" fmla="*/ 910311 h 2178724"/>
                  <a:gd name="connsiteX14" fmla="*/ 2119313 w 3035301"/>
                  <a:gd name="connsiteY14" fmla="*/ 138786 h 2178724"/>
                  <a:gd name="connsiteX15" fmla="*/ 2290763 w 3035301"/>
                  <a:gd name="connsiteY15" fmla="*/ 148311 h 2178724"/>
                  <a:gd name="connsiteX16" fmla="*/ 2243138 w 3035301"/>
                  <a:gd name="connsiteY16" fmla="*/ 919836 h 2178724"/>
                  <a:gd name="connsiteX17" fmla="*/ 2433638 w 3035301"/>
                  <a:gd name="connsiteY17" fmla="*/ 910311 h 2178724"/>
                  <a:gd name="connsiteX18" fmla="*/ 2471738 w 3035301"/>
                  <a:gd name="connsiteY18" fmla="*/ 176886 h 2178724"/>
                  <a:gd name="connsiteX19" fmla="*/ 2728914 w 3035301"/>
                  <a:gd name="connsiteY19" fmla="*/ 205460 h 2178724"/>
                  <a:gd name="connsiteX20" fmla="*/ 2633663 w 3035301"/>
                  <a:gd name="connsiteY20" fmla="*/ 986511 h 2178724"/>
                  <a:gd name="connsiteX21" fmla="*/ 2757488 w 3035301"/>
                  <a:gd name="connsiteY21" fmla="*/ 1958061 h 2178724"/>
                  <a:gd name="connsiteX22" fmla="*/ 2643188 w 3035301"/>
                  <a:gd name="connsiteY22" fmla="*/ 2148561 h 2178724"/>
                  <a:gd name="connsiteX23" fmla="*/ 404813 w 3035301"/>
                  <a:gd name="connsiteY23" fmla="*/ 2139036 h 2178724"/>
                  <a:gd name="connsiteX24" fmla="*/ 214313 w 3035301"/>
                  <a:gd name="connsiteY24" fmla="*/ 1929486 h 2178724"/>
                  <a:gd name="connsiteX25" fmla="*/ 319740 w 3035301"/>
                  <a:gd name="connsiteY25" fmla="*/ 1019122 h 2178724"/>
                  <a:gd name="connsiteX26" fmla="*/ 395288 w 3035301"/>
                  <a:gd name="connsiteY26" fmla="*/ 148311 h 2178724"/>
                  <a:gd name="connsiteX27" fmla="*/ 604838 w 3035301"/>
                  <a:gd name="connsiteY27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12444 w 3035301"/>
                  <a:gd name="connsiteY3" fmla="*/ 517270 h 2178724"/>
                  <a:gd name="connsiteX4" fmla="*/ 1138238 w 3035301"/>
                  <a:gd name="connsiteY4" fmla="*/ 862686 h 2178724"/>
                  <a:gd name="connsiteX5" fmla="*/ 1328738 w 3035301"/>
                  <a:gd name="connsiteY5" fmla="*/ 881736 h 2178724"/>
                  <a:gd name="connsiteX6" fmla="*/ 1357313 w 3035301"/>
                  <a:gd name="connsiteY6" fmla="*/ 176886 h 2178724"/>
                  <a:gd name="connsiteX7" fmla="*/ 1585913 w 3035301"/>
                  <a:gd name="connsiteY7" fmla="*/ 186411 h 2178724"/>
                  <a:gd name="connsiteX8" fmla="*/ 1500188 w 3035301"/>
                  <a:gd name="connsiteY8" fmla="*/ 910311 h 2178724"/>
                  <a:gd name="connsiteX9" fmla="*/ 1738313 w 3035301"/>
                  <a:gd name="connsiteY9" fmla="*/ 900786 h 2178724"/>
                  <a:gd name="connsiteX10" fmla="*/ 1719263 w 3035301"/>
                  <a:gd name="connsiteY10" fmla="*/ 176886 h 2178724"/>
                  <a:gd name="connsiteX11" fmla="*/ 1900238 w 3035301"/>
                  <a:gd name="connsiteY11" fmla="*/ 176886 h 2178724"/>
                  <a:gd name="connsiteX12" fmla="*/ 1890713 w 3035301"/>
                  <a:gd name="connsiteY12" fmla="*/ 957936 h 2178724"/>
                  <a:gd name="connsiteX13" fmla="*/ 2090738 w 3035301"/>
                  <a:gd name="connsiteY13" fmla="*/ 910311 h 2178724"/>
                  <a:gd name="connsiteX14" fmla="*/ 2119313 w 3035301"/>
                  <a:gd name="connsiteY14" fmla="*/ 138786 h 2178724"/>
                  <a:gd name="connsiteX15" fmla="*/ 2290763 w 3035301"/>
                  <a:gd name="connsiteY15" fmla="*/ 148311 h 2178724"/>
                  <a:gd name="connsiteX16" fmla="*/ 2243138 w 3035301"/>
                  <a:gd name="connsiteY16" fmla="*/ 919836 h 2178724"/>
                  <a:gd name="connsiteX17" fmla="*/ 2433638 w 3035301"/>
                  <a:gd name="connsiteY17" fmla="*/ 910311 h 2178724"/>
                  <a:gd name="connsiteX18" fmla="*/ 2471738 w 3035301"/>
                  <a:gd name="connsiteY18" fmla="*/ 176886 h 2178724"/>
                  <a:gd name="connsiteX19" fmla="*/ 2728914 w 3035301"/>
                  <a:gd name="connsiteY19" fmla="*/ 205460 h 2178724"/>
                  <a:gd name="connsiteX20" fmla="*/ 2633663 w 3035301"/>
                  <a:gd name="connsiteY20" fmla="*/ 986511 h 2178724"/>
                  <a:gd name="connsiteX21" fmla="*/ 2757488 w 3035301"/>
                  <a:gd name="connsiteY21" fmla="*/ 1958061 h 2178724"/>
                  <a:gd name="connsiteX22" fmla="*/ 2643188 w 3035301"/>
                  <a:gd name="connsiteY22" fmla="*/ 2148561 h 2178724"/>
                  <a:gd name="connsiteX23" fmla="*/ 404813 w 3035301"/>
                  <a:gd name="connsiteY23" fmla="*/ 2139036 h 2178724"/>
                  <a:gd name="connsiteX24" fmla="*/ 214313 w 3035301"/>
                  <a:gd name="connsiteY24" fmla="*/ 1929486 h 2178724"/>
                  <a:gd name="connsiteX25" fmla="*/ 319740 w 3035301"/>
                  <a:gd name="connsiteY25" fmla="*/ 1019122 h 2178724"/>
                  <a:gd name="connsiteX26" fmla="*/ 395288 w 3035301"/>
                  <a:gd name="connsiteY26" fmla="*/ 148311 h 2178724"/>
                  <a:gd name="connsiteX27" fmla="*/ 604838 w 3035301"/>
                  <a:gd name="connsiteY27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12444 w 3035301"/>
                  <a:gd name="connsiteY3" fmla="*/ 517270 h 2178724"/>
                  <a:gd name="connsiteX4" fmla="*/ 1138238 w 3035301"/>
                  <a:gd name="connsiteY4" fmla="*/ 862686 h 2178724"/>
                  <a:gd name="connsiteX5" fmla="*/ 1328738 w 3035301"/>
                  <a:gd name="connsiteY5" fmla="*/ 881736 h 2178724"/>
                  <a:gd name="connsiteX6" fmla="*/ 1357313 w 3035301"/>
                  <a:gd name="connsiteY6" fmla="*/ 176886 h 2178724"/>
                  <a:gd name="connsiteX7" fmla="*/ 1585913 w 3035301"/>
                  <a:gd name="connsiteY7" fmla="*/ 186411 h 2178724"/>
                  <a:gd name="connsiteX8" fmla="*/ 1500188 w 3035301"/>
                  <a:gd name="connsiteY8" fmla="*/ 910311 h 2178724"/>
                  <a:gd name="connsiteX9" fmla="*/ 1738313 w 3035301"/>
                  <a:gd name="connsiteY9" fmla="*/ 900786 h 2178724"/>
                  <a:gd name="connsiteX10" fmla="*/ 1719263 w 3035301"/>
                  <a:gd name="connsiteY10" fmla="*/ 176886 h 2178724"/>
                  <a:gd name="connsiteX11" fmla="*/ 1900238 w 3035301"/>
                  <a:gd name="connsiteY11" fmla="*/ 176886 h 2178724"/>
                  <a:gd name="connsiteX12" fmla="*/ 1890713 w 3035301"/>
                  <a:gd name="connsiteY12" fmla="*/ 957936 h 2178724"/>
                  <a:gd name="connsiteX13" fmla="*/ 2090738 w 3035301"/>
                  <a:gd name="connsiteY13" fmla="*/ 910311 h 2178724"/>
                  <a:gd name="connsiteX14" fmla="*/ 2119313 w 3035301"/>
                  <a:gd name="connsiteY14" fmla="*/ 138786 h 2178724"/>
                  <a:gd name="connsiteX15" fmla="*/ 2290763 w 3035301"/>
                  <a:gd name="connsiteY15" fmla="*/ 148311 h 2178724"/>
                  <a:gd name="connsiteX16" fmla="*/ 2243138 w 3035301"/>
                  <a:gd name="connsiteY16" fmla="*/ 919836 h 2178724"/>
                  <a:gd name="connsiteX17" fmla="*/ 2433638 w 3035301"/>
                  <a:gd name="connsiteY17" fmla="*/ 910311 h 2178724"/>
                  <a:gd name="connsiteX18" fmla="*/ 2471738 w 3035301"/>
                  <a:gd name="connsiteY18" fmla="*/ 176886 h 2178724"/>
                  <a:gd name="connsiteX19" fmla="*/ 2633663 w 3035301"/>
                  <a:gd name="connsiteY19" fmla="*/ 986511 h 2178724"/>
                  <a:gd name="connsiteX20" fmla="*/ 2757488 w 3035301"/>
                  <a:gd name="connsiteY20" fmla="*/ 1958061 h 2178724"/>
                  <a:gd name="connsiteX21" fmla="*/ 2643188 w 3035301"/>
                  <a:gd name="connsiteY21" fmla="*/ 2148561 h 2178724"/>
                  <a:gd name="connsiteX22" fmla="*/ 404813 w 3035301"/>
                  <a:gd name="connsiteY22" fmla="*/ 2139036 h 2178724"/>
                  <a:gd name="connsiteX23" fmla="*/ 214313 w 3035301"/>
                  <a:gd name="connsiteY23" fmla="*/ 1929486 h 2178724"/>
                  <a:gd name="connsiteX24" fmla="*/ 319740 w 3035301"/>
                  <a:gd name="connsiteY24" fmla="*/ 1019122 h 2178724"/>
                  <a:gd name="connsiteX25" fmla="*/ 395288 w 3035301"/>
                  <a:gd name="connsiteY25" fmla="*/ 148311 h 2178724"/>
                  <a:gd name="connsiteX26" fmla="*/ 604838 w 3035301"/>
                  <a:gd name="connsiteY26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12444 w 3035301"/>
                  <a:gd name="connsiteY3" fmla="*/ 517270 h 2178724"/>
                  <a:gd name="connsiteX4" fmla="*/ 1138238 w 3035301"/>
                  <a:gd name="connsiteY4" fmla="*/ 862686 h 2178724"/>
                  <a:gd name="connsiteX5" fmla="*/ 1328738 w 3035301"/>
                  <a:gd name="connsiteY5" fmla="*/ 881736 h 2178724"/>
                  <a:gd name="connsiteX6" fmla="*/ 1357313 w 3035301"/>
                  <a:gd name="connsiteY6" fmla="*/ 176886 h 2178724"/>
                  <a:gd name="connsiteX7" fmla="*/ 1585913 w 3035301"/>
                  <a:gd name="connsiteY7" fmla="*/ 186411 h 2178724"/>
                  <a:gd name="connsiteX8" fmla="*/ 1500188 w 3035301"/>
                  <a:gd name="connsiteY8" fmla="*/ 910311 h 2178724"/>
                  <a:gd name="connsiteX9" fmla="*/ 1738313 w 3035301"/>
                  <a:gd name="connsiteY9" fmla="*/ 900786 h 2178724"/>
                  <a:gd name="connsiteX10" fmla="*/ 1719263 w 3035301"/>
                  <a:gd name="connsiteY10" fmla="*/ 176886 h 2178724"/>
                  <a:gd name="connsiteX11" fmla="*/ 1900238 w 3035301"/>
                  <a:gd name="connsiteY11" fmla="*/ 176886 h 2178724"/>
                  <a:gd name="connsiteX12" fmla="*/ 1890713 w 3035301"/>
                  <a:gd name="connsiteY12" fmla="*/ 957936 h 2178724"/>
                  <a:gd name="connsiteX13" fmla="*/ 2090738 w 3035301"/>
                  <a:gd name="connsiteY13" fmla="*/ 910311 h 2178724"/>
                  <a:gd name="connsiteX14" fmla="*/ 2119313 w 3035301"/>
                  <a:gd name="connsiteY14" fmla="*/ 138786 h 2178724"/>
                  <a:gd name="connsiteX15" fmla="*/ 2290763 w 3035301"/>
                  <a:gd name="connsiteY15" fmla="*/ 148311 h 2178724"/>
                  <a:gd name="connsiteX16" fmla="*/ 2243138 w 3035301"/>
                  <a:gd name="connsiteY16" fmla="*/ 919836 h 2178724"/>
                  <a:gd name="connsiteX17" fmla="*/ 2433638 w 3035301"/>
                  <a:gd name="connsiteY17" fmla="*/ 910311 h 2178724"/>
                  <a:gd name="connsiteX18" fmla="*/ 2471738 w 3035301"/>
                  <a:gd name="connsiteY18" fmla="*/ 176886 h 2178724"/>
                  <a:gd name="connsiteX19" fmla="*/ 2633663 w 3035301"/>
                  <a:gd name="connsiteY19" fmla="*/ 986511 h 2178724"/>
                  <a:gd name="connsiteX20" fmla="*/ 2757488 w 3035301"/>
                  <a:gd name="connsiteY20" fmla="*/ 1958061 h 2178724"/>
                  <a:gd name="connsiteX21" fmla="*/ 2643188 w 3035301"/>
                  <a:gd name="connsiteY21" fmla="*/ 2148561 h 2178724"/>
                  <a:gd name="connsiteX22" fmla="*/ 404813 w 3035301"/>
                  <a:gd name="connsiteY22" fmla="*/ 2139036 h 2178724"/>
                  <a:gd name="connsiteX23" fmla="*/ 214313 w 3035301"/>
                  <a:gd name="connsiteY23" fmla="*/ 1929486 h 2178724"/>
                  <a:gd name="connsiteX24" fmla="*/ 319740 w 3035301"/>
                  <a:gd name="connsiteY24" fmla="*/ 1019122 h 2178724"/>
                  <a:gd name="connsiteX25" fmla="*/ 395288 w 3035301"/>
                  <a:gd name="connsiteY25" fmla="*/ 148311 h 2178724"/>
                  <a:gd name="connsiteX26" fmla="*/ 604838 w 3035301"/>
                  <a:gd name="connsiteY26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12444 w 3035301"/>
                  <a:gd name="connsiteY3" fmla="*/ 517270 h 2178724"/>
                  <a:gd name="connsiteX4" fmla="*/ 1138238 w 3035301"/>
                  <a:gd name="connsiteY4" fmla="*/ 862686 h 2178724"/>
                  <a:gd name="connsiteX5" fmla="*/ 1328738 w 3035301"/>
                  <a:gd name="connsiteY5" fmla="*/ 881736 h 2178724"/>
                  <a:gd name="connsiteX6" fmla="*/ 1357313 w 3035301"/>
                  <a:gd name="connsiteY6" fmla="*/ 176886 h 2178724"/>
                  <a:gd name="connsiteX7" fmla="*/ 1585913 w 3035301"/>
                  <a:gd name="connsiteY7" fmla="*/ 186411 h 2178724"/>
                  <a:gd name="connsiteX8" fmla="*/ 1500188 w 3035301"/>
                  <a:gd name="connsiteY8" fmla="*/ 910311 h 2178724"/>
                  <a:gd name="connsiteX9" fmla="*/ 1738313 w 3035301"/>
                  <a:gd name="connsiteY9" fmla="*/ 900786 h 2178724"/>
                  <a:gd name="connsiteX10" fmla="*/ 1719263 w 3035301"/>
                  <a:gd name="connsiteY10" fmla="*/ 176886 h 2178724"/>
                  <a:gd name="connsiteX11" fmla="*/ 1900238 w 3035301"/>
                  <a:gd name="connsiteY11" fmla="*/ 176886 h 2178724"/>
                  <a:gd name="connsiteX12" fmla="*/ 1890713 w 3035301"/>
                  <a:gd name="connsiteY12" fmla="*/ 957936 h 2178724"/>
                  <a:gd name="connsiteX13" fmla="*/ 2090738 w 3035301"/>
                  <a:gd name="connsiteY13" fmla="*/ 910311 h 2178724"/>
                  <a:gd name="connsiteX14" fmla="*/ 2119313 w 3035301"/>
                  <a:gd name="connsiteY14" fmla="*/ 138786 h 2178724"/>
                  <a:gd name="connsiteX15" fmla="*/ 2290763 w 3035301"/>
                  <a:gd name="connsiteY15" fmla="*/ 148311 h 2178724"/>
                  <a:gd name="connsiteX16" fmla="*/ 2243138 w 3035301"/>
                  <a:gd name="connsiteY16" fmla="*/ 919836 h 2178724"/>
                  <a:gd name="connsiteX17" fmla="*/ 2433638 w 3035301"/>
                  <a:gd name="connsiteY17" fmla="*/ 910311 h 2178724"/>
                  <a:gd name="connsiteX18" fmla="*/ 2633663 w 3035301"/>
                  <a:gd name="connsiteY18" fmla="*/ 986511 h 2178724"/>
                  <a:gd name="connsiteX19" fmla="*/ 2757488 w 3035301"/>
                  <a:gd name="connsiteY19" fmla="*/ 1958061 h 2178724"/>
                  <a:gd name="connsiteX20" fmla="*/ 2643188 w 3035301"/>
                  <a:gd name="connsiteY20" fmla="*/ 2148561 h 2178724"/>
                  <a:gd name="connsiteX21" fmla="*/ 404813 w 3035301"/>
                  <a:gd name="connsiteY21" fmla="*/ 2139036 h 2178724"/>
                  <a:gd name="connsiteX22" fmla="*/ 214313 w 3035301"/>
                  <a:gd name="connsiteY22" fmla="*/ 1929486 h 2178724"/>
                  <a:gd name="connsiteX23" fmla="*/ 319740 w 3035301"/>
                  <a:gd name="connsiteY23" fmla="*/ 1019122 h 2178724"/>
                  <a:gd name="connsiteX24" fmla="*/ 395288 w 3035301"/>
                  <a:gd name="connsiteY24" fmla="*/ 148311 h 2178724"/>
                  <a:gd name="connsiteX25" fmla="*/ 604838 w 3035301"/>
                  <a:gd name="connsiteY25" fmla="*/ 129261 h 2178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035301" h="2178724">
                    <a:moveTo>
                      <a:pt x="604838" y="129261"/>
                    </a:moveTo>
                    <a:cubicBezTo>
                      <a:pt x="636588" y="241973"/>
                      <a:pt x="544513" y="700761"/>
                      <a:pt x="585788" y="824586"/>
                    </a:cubicBezTo>
                    <a:cubicBezTo>
                      <a:pt x="627063" y="948411"/>
                      <a:pt x="798045" y="923430"/>
                      <a:pt x="852488" y="872211"/>
                    </a:cubicBezTo>
                    <a:cubicBezTo>
                      <a:pt x="906931" y="820992"/>
                      <a:pt x="864819" y="518857"/>
                      <a:pt x="912444" y="517270"/>
                    </a:cubicBezTo>
                    <a:cubicBezTo>
                      <a:pt x="960069" y="515683"/>
                      <a:pt x="1068856" y="801942"/>
                      <a:pt x="1138238" y="862686"/>
                    </a:cubicBezTo>
                    <a:cubicBezTo>
                      <a:pt x="1207620" y="923430"/>
                      <a:pt x="1292226" y="996036"/>
                      <a:pt x="1328738" y="881736"/>
                    </a:cubicBezTo>
                    <a:cubicBezTo>
                      <a:pt x="1365250" y="767436"/>
                      <a:pt x="1314451" y="292774"/>
                      <a:pt x="1357313" y="176886"/>
                    </a:cubicBezTo>
                    <a:cubicBezTo>
                      <a:pt x="1400176" y="60999"/>
                      <a:pt x="1562101" y="64174"/>
                      <a:pt x="1585913" y="186411"/>
                    </a:cubicBezTo>
                    <a:cubicBezTo>
                      <a:pt x="1609726" y="308649"/>
                      <a:pt x="1474788" y="791248"/>
                      <a:pt x="1500188" y="910311"/>
                    </a:cubicBezTo>
                    <a:cubicBezTo>
                      <a:pt x="1525588" y="1029374"/>
                      <a:pt x="1701801" y="1023023"/>
                      <a:pt x="1738313" y="900786"/>
                    </a:cubicBezTo>
                    <a:cubicBezTo>
                      <a:pt x="1774825" y="778549"/>
                      <a:pt x="1692276" y="297536"/>
                      <a:pt x="1719263" y="176886"/>
                    </a:cubicBezTo>
                    <a:cubicBezTo>
                      <a:pt x="1746251" y="56236"/>
                      <a:pt x="1871663" y="46711"/>
                      <a:pt x="1900238" y="176886"/>
                    </a:cubicBezTo>
                    <a:cubicBezTo>
                      <a:pt x="1928813" y="307061"/>
                      <a:pt x="1858963" y="835699"/>
                      <a:pt x="1890713" y="957936"/>
                    </a:cubicBezTo>
                    <a:cubicBezTo>
                      <a:pt x="1922463" y="1080173"/>
                      <a:pt x="2052638" y="1046836"/>
                      <a:pt x="2090738" y="910311"/>
                    </a:cubicBezTo>
                    <a:cubicBezTo>
                      <a:pt x="2128838" y="773786"/>
                      <a:pt x="2085976" y="265786"/>
                      <a:pt x="2119313" y="138786"/>
                    </a:cubicBezTo>
                    <a:cubicBezTo>
                      <a:pt x="2152650" y="11786"/>
                      <a:pt x="2270126" y="18136"/>
                      <a:pt x="2290763" y="148311"/>
                    </a:cubicBezTo>
                    <a:cubicBezTo>
                      <a:pt x="2311400" y="278486"/>
                      <a:pt x="2219326" y="792836"/>
                      <a:pt x="2243138" y="919836"/>
                    </a:cubicBezTo>
                    <a:cubicBezTo>
                      <a:pt x="2266950" y="1046836"/>
                      <a:pt x="2368550" y="899198"/>
                      <a:pt x="2433638" y="910311"/>
                    </a:cubicBezTo>
                    <a:cubicBezTo>
                      <a:pt x="2498726" y="921424"/>
                      <a:pt x="2579688" y="811886"/>
                      <a:pt x="2633663" y="986511"/>
                    </a:cubicBezTo>
                    <a:cubicBezTo>
                      <a:pt x="2687638" y="1161136"/>
                      <a:pt x="2755901" y="1764386"/>
                      <a:pt x="2757488" y="1958061"/>
                    </a:cubicBezTo>
                    <a:cubicBezTo>
                      <a:pt x="2759075" y="2151736"/>
                      <a:pt x="3035301" y="2118399"/>
                      <a:pt x="2643188" y="2148561"/>
                    </a:cubicBezTo>
                    <a:cubicBezTo>
                      <a:pt x="2251076" y="2178724"/>
                      <a:pt x="809626" y="2175549"/>
                      <a:pt x="404813" y="2139036"/>
                    </a:cubicBezTo>
                    <a:cubicBezTo>
                      <a:pt x="0" y="2102523"/>
                      <a:pt x="228492" y="2116138"/>
                      <a:pt x="214313" y="1929486"/>
                    </a:cubicBezTo>
                    <a:cubicBezTo>
                      <a:pt x="200134" y="1742834"/>
                      <a:pt x="156026" y="1111754"/>
                      <a:pt x="319740" y="1019122"/>
                    </a:cubicBezTo>
                    <a:cubicBezTo>
                      <a:pt x="349902" y="722260"/>
                      <a:pt x="347772" y="296621"/>
                      <a:pt x="395288" y="148311"/>
                    </a:cubicBezTo>
                    <a:cubicBezTo>
                      <a:pt x="442804" y="1"/>
                      <a:pt x="573088" y="16549"/>
                      <a:pt x="604838" y="129261"/>
                    </a:cubicBezTo>
                    <a:close/>
                  </a:path>
                </a:pathLst>
              </a:custGeom>
              <a:solidFill>
                <a:srgbClr val="FF7C80"/>
              </a:solidFill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2" name="Oval 111"/>
              <p:cNvSpPr/>
              <p:nvPr/>
            </p:nvSpPr>
            <p:spPr>
              <a:xfrm>
                <a:off x="4934195" y="3856168"/>
                <a:ext cx="282067" cy="144329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5" name="Group 41"/>
            <p:cNvGrpSpPr/>
            <p:nvPr/>
          </p:nvGrpSpPr>
          <p:grpSpPr>
            <a:xfrm flipH="1">
              <a:off x="5993911" y="2508509"/>
              <a:ext cx="615169" cy="392807"/>
              <a:chOff x="2387301" y="3291926"/>
              <a:chExt cx="1298873" cy="909563"/>
            </a:xfrm>
          </p:grpSpPr>
          <p:sp>
            <p:nvSpPr>
              <p:cNvPr id="109" name="Freeform 108"/>
              <p:cNvSpPr/>
              <p:nvPr/>
            </p:nvSpPr>
            <p:spPr>
              <a:xfrm flipH="1">
                <a:off x="2387301" y="3291926"/>
                <a:ext cx="1298873" cy="909563"/>
              </a:xfrm>
              <a:custGeom>
                <a:avLst/>
                <a:gdLst>
                  <a:gd name="connsiteX0" fmla="*/ 604838 w 3035301"/>
                  <a:gd name="connsiteY0" fmla="*/ 282575 h 2414588"/>
                  <a:gd name="connsiteX1" fmla="*/ 585788 w 3035301"/>
                  <a:gd name="connsiteY1" fmla="*/ 977900 h 2414588"/>
                  <a:gd name="connsiteX2" fmla="*/ 852488 w 3035301"/>
                  <a:gd name="connsiteY2" fmla="*/ 1025525 h 2414588"/>
                  <a:gd name="connsiteX3" fmla="*/ 957263 w 3035301"/>
                  <a:gd name="connsiteY3" fmla="*/ 377825 h 2414588"/>
                  <a:gd name="connsiteX4" fmla="*/ 1157288 w 3035301"/>
                  <a:gd name="connsiteY4" fmla="*/ 330200 h 2414588"/>
                  <a:gd name="connsiteX5" fmla="*/ 1138238 w 3035301"/>
                  <a:gd name="connsiteY5" fmla="*/ 1016000 h 2414588"/>
                  <a:gd name="connsiteX6" fmla="*/ 1328738 w 3035301"/>
                  <a:gd name="connsiteY6" fmla="*/ 1035050 h 2414588"/>
                  <a:gd name="connsiteX7" fmla="*/ 1357313 w 3035301"/>
                  <a:gd name="connsiteY7" fmla="*/ 330200 h 2414588"/>
                  <a:gd name="connsiteX8" fmla="*/ 1585913 w 3035301"/>
                  <a:gd name="connsiteY8" fmla="*/ 339725 h 2414588"/>
                  <a:gd name="connsiteX9" fmla="*/ 1500188 w 3035301"/>
                  <a:gd name="connsiteY9" fmla="*/ 1063625 h 2414588"/>
                  <a:gd name="connsiteX10" fmla="*/ 1738313 w 3035301"/>
                  <a:gd name="connsiteY10" fmla="*/ 1054100 h 2414588"/>
                  <a:gd name="connsiteX11" fmla="*/ 1719263 w 3035301"/>
                  <a:gd name="connsiteY11" fmla="*/ 330200 h 2414588"/>
                  <a:gd name="connsiteX12" fmla="*/ 1900238 w 3035301"/>
                  <a:gd name="connsiteY12" fmla="*/ 330200 h 2414588"/>
                  <a:gd name="connsiteX13" fmla="*/ 1890713 w 3035301"/>
                  <a:gd name="connsiteY13" fmla="*/ 1111250 h 2414588"/>
                  <a:gd name="connsiteX14" fmla="*/ 2090738 w 3035301"/>
                  <a:gd name="connsiteY14" fmla="*/ 1063625 h 2414588"/>
                  <a:gd name="connsiteX15" fmla="*/ 2119313 w 3035301"/>
                  <a:gd name="connsiteY15" fmla="*/ 292100 h 2414588"/>
                  <a:gd name="connsiteX16" fmla="*/ 2290763 w 3035301"/>
                  <a:gd name="connsiteY16" fmla="*/ 301625 h 2414588"/>
                  <a:gd name="connsiteX17" fmla="*/ 2243138 w 3035301"/>
                  <a:gd name="connsiteY17" fmla="*/ 1073150 h 2414588"/>
                  <a:gd name="connsiteX18" fmla="*/ 2433638 w 3035301"/>
                  <a:gd name="connsiteY18" fmla="*/ 1063625 h 2414588"/>
                  <a:gd name="connsiteX19" fmla="*/ 2471738 w 3035301"/>
                  <a:gd name="connsiteY19" fmla="*/ 330200 h 2414588"/>
                  <a:gd name="connsiteX20" fmla="*/ 2728913 w 3035301"/>
                  <a:gd name="connsiteY20" fmla="*/ 358775 h 2414588"/>
                  <a:gd name="connsiteX21" fmla="*/ 2633663 w 3035301"/>
                  <a:gd name="connsiteY21" fmla="*/ 1139825 h 2414588"/>
                  <a:gd name="connsiteX22" fmla="*/ 2757488 w 3035301"/>
                  <a:gd name="connsiteY22" fmla="*/ 2111375 h 2414588"/>
                  <a:gd name="connsiteX23" fmla="*/ 2643188 w 3035301"/>
                  <a:gd name="connsiteY23" fmla="*/ 2301875 h 2414588"/>
                  <a:gd name="connsiteX24" fmla="*/ 404813 w 3035301"/>
                  <a:gd name="connsiteY24" fmla="*/ 2292350 h 2414588"/>
                  <a:gd name="connsiteX25" fmla="*/ 214313 w 3035301"/>
                  <a:gd name="connsiteY25" fmla="*/ 2082800 h 2414588"/>
                  <a:gd name="connsiteX26" fmla="*/ 395288 w 3035301"/>
                  <a:gd name="connsiteY26" fmla="*/ 301625 h 2414588"/>
                  <a:gd name="connsiteX27" fmla="*/ 604838 w 3035301"/>
                  <a:gd name="connsiteY27" fmla="*/ 282575 h 2414588"/>
                  <a:gd name="connsiteX0" fmla="*/ 604838 w 3035301"/>
                  <a:gd name="connsiteY0" fmla="*/ 133042 h 2182505"/>
                  <a:gd name="connsiteX1" fmla="*/ 585788 w 3035301"/>
                  <a:gd name="connsiteY1" fmla="*/ 828367 h 2182505"/>
                  <a:gd name="connsiteX2" fmla="*/ 852488 w 3035301"/>
                  <a:gd name="connsiteY2" fmla="*/ 875992 h 2182505"/>
                  <a:gd name="connsiteX3" fmla="*/ 957263 w 3035301"/>
                  <a:gd name="connsiteY3" fmla="*/ 228292 h 2182505"/>
                  <a:gd name="connsiteX4" fmla="*/ 1157288 w 3035301"/>
                  <a:gd name="connsiteY4" fmla="*/ 180667 h 2182505"/>
                  <a:gd name="connsiteX5" fmla="*/ 1138238 w 3035301"/>
                  <a:gd name="connsiteY5" fmla="*/ 866467 h 2182505"/>
                  <a:gd name="connsiteX6" fmla="*/ 1328738 w 3035301"/>
                  <a:gd name="connsiteY6" fmla="*/ 885517 h 2182505"/>
                  <a:gd name="connsiteX7" fmla="*/ 1357313 w 3035301"/>
                  <a:gd name="connsiteY7" fmla="*/ 180667 h 2182505"/>
                  <a:gd name="connsiteX8" fmla="*/ 1585913 w 3035301"/>
                  <a:gd name="connsiteY8" fmla="*/ 190192 h 2182505"/>
                  <a:gd name="connsiteX9" fmla="*/ 1500188 w 3035301"/>
                  <a:gd name="connsiteY9" fmla="*/ 914092 h 2182505"/>
                  <a:gd name="connsiteX10" fmla="*/ 1738313 w 3035301"/>
                  <a:gd name="connsiteY10" fmla="*/ 904567 h 2182505"/>
                  <a:gd name="connsiteX11" fmla="*/ 1719263 w 3035301"/>
                  <a:gd name="connsiteY11" fmla="*/ 180667 h 2182505"/>
                  <a:gd name="connsiteX12" fmla="*/ 1900238 w 3035301"/>
                  <a:gd name="connsiteY12" fmla="*/ 180667 h 2182505"/>
                  <a:gd name="connsiteX13" fmla="*/ 1890713 w 3035301"/>
                  <a:gd name="connsiteY13" fmla="*/ 961717 h 2182505"/>
                  <a:gd name="connsiteX14" fmla="*/ 2090738 w 3035301"/>
                  <a:gd name="connsiteY14" fmla="*/ 914092 h 2182505"/>
                  <a:gd name="connsiteX15" fmla="*/ 2119313 w 3035301"/>
                  <a:gd name="connsiteY15" fmla="*/ 142567 h 2182505"/>
                  <a:gd name="connsiteX16" fmla="*/ 2290763 w 3035301"/>
                  <a:gd name="connsiteY16" fmla="*/ 152092 h 2182505"/>
                  <a:gd name="connsiteX17" fmla="*/ 2243138 w 3035301"/>
                  <a:gd name="connsiteY17" fmla="*/ 923617 h 2182505"/>
                  <a:gd name="connsiteX18" fmla="*/ 2433638 w 3035301"/>
                  <a:gd name="connsiteY18" fmla="*/ 914092 h 2182505"/>
                  <a:gd name="connsiteX19" fmla="*/ 2471738 w 3035301"/>
                  <a:gd name="connsiteY19" fmla="*/ 180667 h 2182505"/>
                  <a:gd name="connsiteX20" fmla="*/ 2728913 w 3035301"/>
                  <a:gd name="connsiteY20" fmla="*/ 209242 h 2182505"/>
                  <a:gd name="connsiteX21" fmla="*/ 2633663 w 3035301"/>
                  <a:gd name="connsiteY21" fmla="*/ 990292 h 2182505"/>
                  <a:gd name="connsiteX22" fmla="*/ 2757488 w 3035301"/>
                  <a:gd name="connsiteY22" fmla="*/ 1961842 h 2182505"/>
                  <a:gd name="connsiteX23" fmla="*/ 2643188 w 3035301"/>
                  <a:gd name="connsiteY23" fmla="*/ 2152342 h 2182505"/>
                  <a:gd name="connsiteX24" fmla="*/ 404813 w 3035301"/>
                  <a:gd name="connsiteY24" fmla="*/ 2142817 h 2182505"/>
                  <a:gd name="connsiteX25" fmla="*/ 214313 w 3035301"/>
                  <a:gd name="connsiteY25" fmla="*/ 1933267 h 2182505"/>
                  <a:gd name="connsiteX26" fmla="*/ 222585 w 3035301"/>
                  <a:gd name="connsiteY26" fmla="*/ 1045595 h 2182505"/>
                  <a:gd name="connsiteX27" fmla="*/ 395288 w 3035301"/>
                  <a:gd name="connsiteY27" fmla="*/ 152092 h 2182505"/>
                  <a:gd name="connsiteX28" fmla="*/ 604838 w 3035301"/>
                  <a:gd name="connsiteY28" fmla="*/ 133042 h 2182505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57263 w 3035301"/>
                  <a:gd name="connsiteY3" fmla="*/ 224511 h 2178724"/>
                  <a:gd name="connsiteX4" fmla="*/ 1157288 w 3035301"/>
                  <a:gd name="connsiteY4" fmla="*/ 176886 h 2178724"/>
                  <a:gd name="connsiteX5" fmla="*/ 1138238 w 3035301"/>
                  <a:gd name="connsiteY5" fmla="*/ 862686 h 2178724"/>
                  <a:gd name="connsiteX6" fmla="*/ 1328738 w 3035301"/>
                  <a:gd name="connsiteY6" fmla="*/ 881736 h 2178724"/>
                  <a:gd name="connsiteX7" fmla="*/ 1357313 w 3035301"/>
                  <a:gd name="connsiteY7" fmla="*/ 176886 h 2178724"/>
                  <a:gd name="connsiteX8" fmla="*/ 1585913 w 3035301"/>
                  <a:gd name="connsiteY8" fmla="*/ 186411 h 2178724"/>
                  <a:gd name="connsiteX9" fmla="*/ 1500188 w 3035301"/>
                  <a:gd name="connsiteY9" fmla="*/ 910311 h 2178724"/>
                  <a:gd name="connsiteX10" fmla="*/ 1738313 w 3035301"/>
                  <a:gd name="connsiteY10" fmla="*/ 900786 h 2178724"/>
                  <a:gd name="connsiteX11" fmla="*/ 1719263 w 3035301"/>
                  <a:gd name="connsiteY11" fmla="*/ 176886 h 2178724"/>
                  <a:gd name="connsiteX12" fmla="*/ 1900238 w 3035301"/>
                  <a:gd name="connsiteY12" fmla="*/ 176886 h 2178724"/>
                  <a:gd name="connsiteX13" fmla="*/ 1890713 w 3035301"/>
                  <a:gd name="connsiteY13" fmla="*/ 957936 h 2178724"/>
                  <a:gd name="connsiteX14" fmla="*/ 2090738 w 3035301"/>
                  <a:gd name="connsiteY14" fmla="*/ 910311 h 2178724"/>
                  <a:gd name="connsiteX15" fmla="*/ 2119313 w 3035301"/>
                  <a:gd name="connsiteY15" fmla="*/ 138786 h 2178724"/>
                  <a:gd name="connsiteX16" fmla="*/ 2290763 w 3035301"/>
                  <a:gd name="connsiteY16" fmla="*/ 148311 h 2178724"/>
                  <a:gd name="connsiteX17" fmla="*/ 2243138 w 3035301"/>
                  <a:gd name="connsiteY17" fmla="*/ 919836 h 2178724"/>
                  <a:gd name="connsiteX18" fmla="*/ 2433638 w 3035301"/>
                  <a:gd name="connsiteY18" fmla="*/ 910311 h 2178724"/>
                  <a:gd name="connsiteX19" fmla="*/ 2471738 w 3035301"/>
                  <a:gd name="connsiteY19" fmla="*/ 176886 h 2178724"/>
                  <a:gd name="connsiteX20" fmla="*/ 2728913 w 3035301"/>
                  <a:gd name="connsiteY20" fmla="*/ 205461 h 2178724"/>
                  <a:gd name="connsiteX21" fmla="*/ 2633663 w 3035301"/>
                  <a:gd name="connsiteY21" fmla="*/ 986511 h 2178724"/>
                  <a:gd name="connsiteX22" fmla="*/ 2757488 w 3035301"/>
                  <a:gd name="connsiteY22" fmla="*/ 1958061 h 2178724"/>
                  <a:gd name="connsiteX23" fmla="*/ 2643188 w 3035301"/>
                  <a:gd name="connsiteY23" fmla="*/ 2148561 h 2178724"/>
                  <a:gd name="connsiteX24" fmla="*/ 404813 w 3035301"/>
                  <a:gd name="connsiteY24" fmla="*/ 2139036 h 2178724"/>
                  <a:gd name="connsiteX25" fmla="*/ 214313 w 3035301"/>
                  <a:gd name="connsiteY25" fmla="*/ 1929486 h 2178724"/>
                  <a:gd name="connsiteX26" fmla="*/ 378396 w 3035301"/>
                  <a:gd name="connsiteY26" fmla="*/ 1019122 h 2178724"/>
                  <a:gd name="connsiteX27" fmla="*/ 395288 w 3035301"/>
                  <a:gd name="connsiteY27" fmla="*/ 148311 h 2178724"/>
                  <a:gd name="connsiteX28" fmla="*/ 604838 w 3035301"/>
                  <a:gd name="connsiteY28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57263 w 3035301"/>
                  <a:gd name="connsiteY3" fmla="*/ 224511 h 2178724"/>
                  <a:gd name="connsiteX4" fmla="*/ 1157288 w 3035301"/>
                  <a:gd name="connsiteY4" fmla="*/ 176886 h 2178724"/>
                  <a:gd name="connsiteX5" fmla="*/ 1138238 w 3035301"/>
                  <a:gd name="connsiteY5" fmla="*/ 862686 h 2178724"/>
                  <a:gd name="connsiteX6" fmla="*/ 1328738 w 3035301"/>
                  <a:gd name="connsiteY6" fmla="*/ 881736 h 2178724"/>
                  <a:gd name="connsiteX7" fmla="*/ 1357313 w 3035301"/>
                  <a:gd name="connsiteY7" fmla="*/ 176886 h 2178724"/>
                  <a:gd name="connsiteX8" fmla="*/ 1585913 w 3035301"/>
                  <a:gd name="connsiteY8" fmla="*/ 186411 h 2178724"/>
                  <a:gd name="connsiteX9" fmla="*/ 1500188 w 3035301"/>
                  <a:gd name="connsiteY9" fmla="*/ 910311 h 2178724"/>
                  <a:gd name="connsiteX10" fmla="*/ 1738313 w 3035301"/>
                  <a:gd name="connsiteY10" fmla="*/ 900786 h 2178724"/>
                  <a:gd name="connsiteX11" fmla="*/ 1719263 w 3035301"/>
                  <a:gd name="connsiteY11" fmla="*/ 176886 h 2178724"/>
                  <a:gd name="connsiteX12" fmla="*/ 1900238 w 3035301"/>
                  <a:gd name="connsiteY12" fmla="*/ 176886 h 2178724"/>
                  <a:gd name="connsiteX13" fmla="*/ 1890713 w 3035301"/>
                  <a:gd name="connsiteY13" fmla="*/ 957936 h 2178724"/>
                  <a:gd name="connsiteX14" fmla="*/ 2090738 w 3035301"/>
                  <a:gd name="connsiteY14" fmla="*/ 910311 h 2178724"/>
                  <a:gd name="connsiteX15" fmla="*/ 2119313 w 3035301"/>
                  <a:gd name="connsiteY15" fmla="*/ 138786 h 2178724"/>
                  <a:gd name="connsiteX16" fmla="*/ 2290763 w 3035301"/>
                  <a:gd name="connsiteY16" fmla="*/ 148311 h 2178724"/>
                  <a:gd name="connsiteX17" fmla="*/ 2243138 w 3035301"/>
                  <a:gd name="connsiteY17" fmla="*/ 919836 h 2178724"/>
                  <a:gd name="connsiteX18" fmla="*/ 2433638 w 3035301"/>
                  <a:gd name="connsiteY18" fmla="*/ 910311 h 2178724"/>
                  <a:gd name="connsiteX19" fmla="*/ 2471738 w 3035301"/>
                  <a:gd name="connsiteY19" fmla="*/ 176886 h 2178724"/>
                  <a:gd name="connsiteX20" fmla="*/ 2728913 w 3035301"/>
                  <a:gd name="connsiteY20" fmla="*/ 205461 h 2178724"/>
                  <a:gd name="connsiteX21" fmla="*/ 2633663 w 3035301"/>
                  <a:gd name="connsiteY21" fmla="*/ 986511 h 2178724"/>
                  <a:gd name="connsiteX22" fmla="*/ 2757488 w 3035301"/>
                  <a:gd name="connsiteY22" fmla="*/ 1958061 h 2178724"/>
                  <a:gd name="connsiteX23" fmla="*/ 2643188 w 3035301"/>
                  <a:gd name="connsiteY23" fmla="*/ 2148561 h 2178724"/>
                  <a:gd name="connsiteX24" fmla="*/ 404813 w 3035301"/>
                  <a:gd name="connsiteY24" fmla="*/ 2139036 h 2178724"/>
                  <a:gd name="connsiteX25" fmla="*/ 214313 w 3035301"/>
                  <a:gd name="connsiteY25" fmla="*/ 1929486 h 2178724"/>
                  <a:gd name="connsiteX26" fmla="*/ 378396 w 3035301"/>
                  <a:gd name="connsiteY26" fmla="*/ 1019122 h 2178724"/>
                  <a:gd name="connsiteX27" fmla="*/ 395288 w 3035301"/>
                  <a:gd name="connsiteY27" fmla="*/ 148311 h 2178724"/>
                  <a:gd name="connsiteX28" fmla="*/ 604838 w 3035301"/>
                  <a:gd name="connsiteY28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57263 w 3035301"/>
                  <a:gd name="connsiteY3" fmla="*/ 224511 h 2178724"/>
                  <a:gd name="connsiteX4" fmla="*/ 1157288 w 3035301"/>
                  <a:gd name="connsiteY4" fmla="*/ 176886 h 2178724"/>
                  <a:gd name="connsiteX5" fmla="*/ 1138238 w 3035301"/>
                  <a:gd name="connsiteY5" fmla="*/ 862686 h 2178724"/>
                  <a:gd name="connsiteX6" fmla="*/ 1328738 w 3035301"/>
                  <a:gd name="connsiteY6" fmla="*/ 881736 h 2178724"/>
                  <a:gd name="connsiteX7" fmla="*/ 1357313 w 3035301"/>
                  <a:gd name="connsiteY7" fmla="*/ 176886 h 2178724"/>
                  <a:gd name="connsiteX8" fmla="*/ 1585913 w 3035301"/>
                  <a:gd name="connsiteY8" fmla="*/ 186411 h 2178724"/>
                  <a:gd name="connsiteX9" fmla="*/ 1500188 w 3035301"/>
                  <a:gd name="connsiteY9" fmla="*/ 910311 h 2178724"/>
                  <a:gd name="connsiteX10" fmla="*/ 1738313 w 3035301"/>
                  <a:gd name="connsiteY10" fmla="*/ 900786 h 2178724"/>
                  <a:gd name="connsiteX11" fmla="*/ 1719263 w 3035301"/>
                  <a:gd name="connsiteY11" fmla="*/ 176886 h 2178724"/>
                  <a:gd name="connsiteX12" fmla="*/ 1900238 w 3035301"/>
                  <a:gd name="connsiteY12" fmla="*/ 176886 h 2178724"/>
                  <a:gd name="connsiteX13" fmla="*/ 1890713 w 3035301"/>
                  <a:gd name="connsiteY13" fmla="*/ 957936 h 2178724"/>
                  <a:gd name="connsiteX14" fmla="*/ 2090738 w 3035301"/>
                  <a:gd name="connsiteY14" fmla="*/ 910311 h 2178724"/>
                  <a:gd name="connsiteX15" fmla="*/ 2119313 w 3035301"/>
                  <a:gd name="connsiteY15" fmla="*/ 138786 h 2178724"/>
                  <a:gd name="connsiteX16" fmla="*/ 2290763 w 3035301"/>
                  <a:gd name="connsiteY16" fmla="*/ 148311 h 2178724"/>
                  <a:gd name="connsiteX17" fmla="*/ 2243138 w 3035301"/>
                  <a:gd name="connsiteY17" fmla="*/ 919836 h 2178724"/>
                  <a:gd name="connsiteX18" fmla="*/ 2433638 w 3035301"/>
                  <a:gd name="connsiteY18" fmla="*/ 910311 h 2178724"/>
                  <a:gd name="connsiteX19" fmla="*/ 2471738 w 3035301"/>
                  <a:gd name="connsiteY19" fmla="*/ 176886 h 2178724"/>
                  <a:gd name="connsiteX20" fmla="*/ 2728913 w 3035301"/>
                  <a:gd name="connsiteY20" fmla="*/ 205461 h 2178724"/>
                  <a:gd name="connsiteX21" fmla="*/ 2633663 w 3035301"/>
                  <a:gd name="connsiteY21" fmla="*/ 986511 h 2178724"/>
                  <a:gd name="connsiteX22" fmla="*/ 2757488 w 3035301"/>
                  <a:gd name="connsiteY22" fmla="*/ 1958061 h 2178724"/>
                  <a:gd name="connsiteX23" fmla="*/ 2643188 w 3035301"/>
                  <a:gd name="connsiteY23" fmla="*/ 2148561 h 2178724"/>
                  <a:gd name="connsiteX24" fmla="*/ 404813 w 3035301"/>
                  <a:gd name="connsiteY24" fmla="*/ 2139036 h 2178724"/>
                  <a:gd name="connsiteX25" fmla="*/ 214313 w 3035301"/>
                  <a:gd name="connsiteY25" fmla="*/ 1929486 h 2178724"/>
                  <a:gd name="connsiteX26" fmla="*/ 378396 w 3035301"/>
                  <a:gd name="connsiteY26" fmla="*/ 1019122 h 2178724"/>
                  <a:gd name="connsiteX27" fmla="*/ 395288 w 3035301"/>
                  <a:gd name="connsiteY27" fmla="*/ 148311 h 2178724"/>
                  <a:gd name="connsiteX28" fmla="*/ 604838 w 3035301"/>
                  <a:gd name="connsiteY28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57263 w 3035301"/>
                  <a:gd name="connsiteY3" fmla="*/ 224511 h 2178724"/>
                  <a:gd name="connsiteX4" fmla="*/ 1157288 w 3035301"/>
                  <a:gd name="connsiteY4" fmla="*/ 176886 h 2178724"/>
                  <a:gd name="connsiteX5" fmla="*/ 1138238 w 3035301"/>
                  <a:gd name="connsiteY5" fmla="*/ 862686 h 2178724"/>
                  <a:gd name="connsiteX6" fmla="*/ 1328738 w 3035301"/>
                  <a:gd name="connsiteY6" fmla="*/ 881736 h 2178724"/>
                  <a:gd name="connsiteX7" fmla="*/ 1312797 w 3035301"/>
                  <a:gd name="connsiteY7" fmla="*/ 585347 h 2178724"/>
                  <a:gd name="connsiteX8" fmla="*/ 1585913 w 3035301"/>
                  <a:gd name="connsiteY8" fmla="*/ 186411 h 2178724"/>
                  <a:gd name="connsiteX9" fmla="*/ 1500188 w 3035301"/>
                  <a:gd name="connsiteY9" fmla="*/ 910311 h 2178724"/>
                  <a:gd name="connsiteX10" fmla="*/ 1738313 w 3035301"/>
                  <a:gd name="connsiteY10" fmla="*/ 900786 h 2178724"/>
                  <a:gd name="connsiteX11" fmla="*/ 1719263 w 3035301"/>
                  <a:gd name="connsiteY11" fmla="*/ 176886 h 2178724"/>
                  <a:gd name="connsiteX12" fmla="*/ 1900238 w 3035301"/>
                  <a:gd name="connsiteY12" fmla="*/ 176886 h 2178724"/>
                  <a:gd name="connsiteX13" fmla="*/ 1890713 w 3035301"/>
                  <a:gd name="connsiteY13" fmla="*/ 957936 h 2178724"/>
                  <a:gd name="connsiteX14" fmla="*/ 2090738 w 3035301"/>
                  <a:gd name="connsiteY14" fmla="*/ 910311 h 2178724"/>
                  <a:gd name="connsiteX15" fmla="*/ 2119313 w 3035301"/>
                  <a:gd name="connsiteY15" fmla="*/ 138786 h 2178724"/>
                  <a:gd name="connsiteX16" fmla="*/ 2290763 w 3035301"/>
                  <a:gd name="connsiteY16" fmla="*/ 148311 h 2178724"/>
                  <a:gd name="connsiteX17" fmla="*/ 2243138 w 3035301"/>
                  <a:gd name="connsiteY17" fmla="*/ 919836 h 2178724"/>
                  <a:gd name="connsiteX18" fmla="*/ 2433638 w 3035301"/>
                  <a:gd name="connsiteY18" fmla="*/ 910311 h 2178724"/>
                  <a:gd name="connsiteX19" fmla="*/ 2471738 w 3035301"/>
                  <a:gd name="connsiteY19" fmla="*/ 176886 h 2178724"/>
                  <a:gd name="connsiteX20" fmla="*/ 2728913 w 3035301"/>
                  <a:gd name="connsiteY20" fmla="*/ 205461 h 2178724"/>
                  <a:gd name="connsiteX21" fmla="*/ 2633663 w 3035301"/>
                  <a:gd name="connsiteY21" fmla="*/ 986511 h 2178724"/>
                  <a:gd name="connsiteX22" fmla="*/ 2757488 w 3035301"/>
                  <a:gd name="connsiteY22" fmla="*/ 1958061 h 2178724"/>
                  <a:gd name="connsiteX23" fmla="*/ 2643188 w 3035301"/>
                  <a:gd name="connsiteY23" fmla="*/ 2148561 h 2178724"/>
                  <a:gd name="connsiteX24" fmla="*/ 404813 w 3035301"/>
                  <a:gd name="connsiteY24" fmla="*/ 2139036 h 2178724"/>
                  <a:gd name="connsiteX25" fmla="*/ 214313 w 3035301"/>
                  <a:gd name="connsiteY25" fmla="*/ 1929486 h 2178724"/>
                  <a:gd name="connsiteX26" fmla="*/ 378396 w 3035301"/>
                  <a:gd name="connsiteY26" fmla="*/ 1019122 h 2178724"/>
                  <a:gd name="connsiteX27" fmla="*/ 395288 w 3035301"/>
                  <a:gd name="connsiteY27" fmla="*/ 148311 h 2178724"/>
                  <a:gd name="connsiteX28" fmla="*/ 604838 w 3035301"/>
                  <a:gd name="connsiteY28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57263 w 3035301"/>
                  <a:gd name="connsiteY3" fmla="*/ 224511 h 2178724"/>
                  <a:gd name="connsiteX4" fmla="*/ 1157288 w 3035301"/>
                  <a:gd name="connsiteY4" fmla="*/ 176886 h 2178724"/>
                  <a:gd name="connsiteX5" fmla="*/ 1138238 w 3035301"/>
                  <a:gd name="connsiteY5" fmla="*/ 862686 h 2178724"/>
                  <a:gd name="connsiteX6" fmla="*/ 1328738 w 3035301"/>
                  <a:gd name="connsiteY6" fmla="*/ 881736 h 2178724"/>
                  <a:gd name="connsiteX7" fmla="*/ 1312797 w 3035301"/>
                  <a:gd name="connsiteY7" fmla="*/ 585347 h 2178724"/>
                  <a:gd name="connsiteX8" fmla="*/ 1585913 w 3035301"/>
                  <a:gd name="connsiteY8" fmla="*/ 186411 h 2178724"/>
                  <a:gd name="connsiteX9" fmla="*/ 1500188 w 3035301"/>
                  <a:gd name="connsiteY9" fmla="*/ 910311 h 2178724"/>
                  <a:gd name="connsiteX10" fmla="*/ 1738313 w 3035301"/>
                  <a:gd name="connsiteY10" fmla="*/ 900786 h 2178724"/>
                  <a:gd name="connsiteX11" fmla="*/ 1541193 w 3035301"/>
                  <a:gd name="connsiteY11" fmla="*/ 471886 h 2178724"/>
                  <a:gd name="connsiteX12" fmla="*/ 1900238 w 3035301"/>
                  <a:gd name="connsiteY12" fmla="*/ 176886 h 2178724"/>
                  <a:gd name="connsiteX13" fmla="*/ 1890713 w 3035301"/>
                  <a:gd name="connsiteY13" fmla="*/ 957936 h 2178724"/>
                  <a:gd name="connsiteX14" fmla="*/ 2090738 w 3035301"/>
                  <a:gd name="connsiteY14" fmla="*/ 910311 h 2178724"/>
                  <a:gd name="connsiteX15" fmla="*/ 2119313 w 3035301"/>
                  <a:gd name="connsiteY15" fmla="*/ 138786 h 2178724"/>
                  <a:gd name="connsiteX16" fmla="*/ 2290763 w 3035301"/>
                  <a:gd name="connsiteY16" fmla="*/ 148311 h 2178724"/>
                  <a:gd name="connsiteX17" fmla="*/ 2243138 w 3035301"/>
                  <a:gd name="connsiteY17" fmla="*/ 919836 h 2178724"/>
                  <a:gd name="connsiteX18" fmla="*/ 2433638 w 3035301"/>
                  <a:gd name="connsiteY18" fmla="*/ 910311 h 2178724"/>
                  <a:gd name="connsiteX19" fmla="*/ 2471738 w 3035301"/>
                  <a:gd name="connsiteY19" fmla="*/ 176886 h 2178724"/>
                  <a:gd name="connsiteX20" fmla="*/ 2728913 w 3035301"/>
                  <a:gd name="connsiteY20" fmla="*/ 205461 h 2178724"/>
                  <a:gd name="connsiteX21" fmla="*/ 2633663 w 3035301"/>
                  <a:gd name="connsiteY21" fmla="*/ 986511 h 2178724"/>
                  <a:gd name="connsiteX22" fmla="*/ 2757488 w 3035301"/>
                  <a:gd name="connsiteY22" fmla="*/ 1958061 h 2178724"/>
                  <a:gd name="connsiteX23" fmla="*/ 2643188 w 3035301"/>
                  <a:gd name="connsiteY23" fmla="*/ 2148561 h 2178724"/>
                  <a:gd name="connsiteX24" fmla="*/ 404813 w 3035301"/>
                  <a:gd name="connsiteY24" fmla="*/ 2139036 h 2178724"/>
                  <a:gd name="connsiteX25" fmla="*/ 214313 w 3035301"/>
                  <a:gd name="connsiteY25" fmla="*/ 1929486 h 2178724"/>
                  <a:gd name="connsiteX26" fmla="*/ 378396 w 3035301"/>
                  <a:gd name="connsiteY26" fmla="*/ 1019122 h 2178724"/>
                  <a:gd name="connsiteX27" fmla="*/ 395288 w 3035301"/>
                  <a:gd name="connsiteY27" fmla="*/ 148311 h 2178724"/>
                  <a:gd name="connsiteX28" fmla="*/ 604838 w 3035301"/>
                  <a:gd name="connsiteY28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57263 w 3035301"/>
                  <a:gd name="connsiteY3" fmla="*/ 224511 h 2178724"/>
                  <a:gd name="connsiteX4" fmla="*/ 1157288 w 3035301"/>
                  <a:gd name="connsiteY4" fmla="*/ 176886 h 2178724"/>
                  <a:gd name="connsiteX5" fmla="*/ 1138238 w 3035301"/>
                  <a:gd name="connsiteY5" fmla="*/ 862686 h 2178724"/>
                  <a:gd name="connsiteX6" fmla="*/ 1328738 w 3035301"/>
                  <a:gd name="connsiteY6" fmla="*/ 881736 h 2178724"/>
                  <a:gd name="connsiteX7" fmla="*/ 1312797 w 3035301"/>
                  <a:gd name="connsiteY7" fmla="*/ 585347 h 2178724"/>
                  <a:gd name="connsiteX8" fmla="*/ 1585913 w 3035301"/>
                  <a:gd name="connsiteY8" fmla="*/ 186411 h 2178724"/>
                  <a:gd name="connsiteX9" fmla="*/ 1500188 w 3035301"/>
                  <a:gd name="connsiteY9" fmla="*/ 910311 h 2178724"/>
                  <a:gd name="connsiteX10" fmla="*/ 1738313 w 3035301"/>
                  <a:gd name="connsiteY10" fmla="*/ 900786 h 2178724"/>
                  <a:gd name="connsiteX11" fmla="*/ 1652487 w 3035301"/>
                  <a:gd name="connsiteY11" fmla="*/ 698809 h 2178724"/>
                  <a:gd name="connsiteX12" fmla="*/ 1900238 w 3035301"/>
                  <a:gd name="connsiteY12" fmla="*/ 176886 h 2178724"/>
                  <a:gd name="connsiteX13" fmla="*/ 1890713 w 3035301"/>
                  <a:gd name="connsiteY13" fmla="*/ 957936 h 2178724"/>
                  <a:gd name="connsiteX14" fmla="*/ 2090738 w 3035301"/>
                  <a:gd name="connsiteY14" fmla="*/ 910311 h 2178724"/>
                  <a:gd name="connsiteX15" fmla="*/ 2119313 w 3035301"/>
                  <a:gd name="connsiteY15" fmla="*/ 138786 h 2178724"/>
                  <a:gd name="connsiteX16" fmla="*/ 2290763 w 3035301"/>
                  <a:gd name="connsiteY16" fmla="*/ 148311 h 2178724"/>
                  <a:gd name="connsiteX17" fmla="*/ 2243138 w 3035301"/>
                  <a:gd name="connsiteY17" fmla="*/ 919836 h 2178724"/>
                  <a:gd name="connsiteX18" fmla="*/ 2433638 w 3035301"/>
                  <a:gd name="connsiteY18" fmla="*/ 910311 h 2178724"/>
                  <a:gd name="connsiteX19" fmla="*/ 2471738 w 3035301"/>
                  <a:gd name="connsiteY19" fmla="*/ 176886 h 2178724"/>
                  <a:gd name="connsiteX20" fmla="*/ 2728913 w 3035301"/>
                  <a:gd name="connsiteY20" fmla="*/ 205461 h 2178724"/>
                  <a:gd name="connsiteX21" fmla="*/ 2633663 w 3035301"/>
                  <a:gd name="connsiteY21" fmla="*/ 986511 h 2178724"/>
                  <a:gd name="connsiteX22" fmla="*/ 2757488 w 3035301"/>
                  <a:gd name="connsiteY22" fmla="*/ 1958061 h 2178724"/>
                  <a:gd name="connsiteX23" fmla="*/ 2643188 w 3035301"/>
                  <a:gd name="connsiteY23" fmla="*/ 2148561 h 2178724"/>
                  <a:gd name="connsiteX24" fmla="*/ 404813 w 3035301"/>
                  <a:gd name="connsiteY24" fmla="*/ 2139036 h 2178724"/>
                  <a:gd name="connsiteX25" fmla="*/ 214313 w 3035301"/>
                  <a:gd name="connsiteY25" fmla="*/ 1929486 h 2178724"/>
                  <a:gd name="connsiteX26" fmla="*/ 378396 w 3035301"/>
                  <a:gd name="connsiteY26" fmla="*/ 1019122 h 2178724"/>
                  <a:gd name="connsiteX27" fmla="*/ 395288 w 3035301"/>
                  <a:gd name="connsiteY27" fmla="*/ 148311 h 2178724"/>
                  <a:gd name="connsiteX28" fmla="*/ 604838 w 3035301"/>
                  <a:gd name="connsiteY28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57263 w 3035301"/>
                  <a:gd name="connsiteY3" fmla="*/ 224511 h 2178724"/>
                  <a:gd name="connsiteX4" fmla="*/ 1157288 w 3035301"/>
                  <a:gd name="connsiteY4" fmla="*/ 176886 h 2178724"/>
                  <a:gd name="connsiteX5" fmla="*/ 1138238 w 3035301"/>
                  <a:gd name="connsiteY5" fmla="*/ 862686 h 2178724"/>
                  <a:gd name="connsiteX6" fmla="*/ 1328738 w 3035301"/>
                  <a:gd name="connsiteY6" fmla="*/ 881736 h 2178724"/>
                  <a:gd name="connsiteX7" fmla="*/ 1312797 w 3035301"/>
                  <a:gd name="connsiteY7" fmla="*/ 585347 h 2178724"/>
                  <a:gd name="connsiteX8" fmla="*/ 1585913 w 3035301"/>
                  <a:gd name="connsiteY8" fmla="*/ 186411 h 2178724"/>
                  <a:gd name="connsiteX9" fmla="*/ 1500188 w 3035301"/>
                  <a:gd name="connsiteY9" fmla="*/ 910311 h 2178724"/>
                  <a:gd name="connsiteX10" fmla="*/ 1738313 w 3035301"/>
                  <a:gd name="connsiteY10" fmla="*/ 900786 h 2178724"/>
                  <a:gd name="connsiteX11" fmla="*/ 1652487 w 3035301"/>
                  <a:gd name="connsiteY11" fmla="*/ 698809 h 2178724"/>
                  <a:gd name="connsiteX12" fmla="*/ 1900237 w 3035301"/>
                  <a:gd name="connsiteY12" fmla="*/ 517270 h 2178724"/>
                  <a:gd name="connsiteX13" fmla="*/ 1890713 w 3035301"/>
                  <a:gd name="connsiteY13" fmla="*/ 957936 h 2178724"/>
                  <a:gd name="connsiteX14" fmla="*/ 2090738 w 3035301"/>
                  <a:gd name="connsiteY14" fmla="*/ 910311 h 2178724"/>
                  <a:gd name="connsiteX15" fmla="*/ 2119313 w 3035301"/>
                  <a:gd name="connsiteY15" fmla="*/ 138786 h 2178724"/>
                  <a:gd name="connsiteX16" fmla="*/ 2290763 w 3035301"/>
                  <a:gd name="connsiteY16" fmla="*/ 148311 h 2178724"/>
                  <a:gd name="connsiteX17" fmla="*/ 2243138 w 3035301"/>
                  <a:gd name="connsiteY17" fmla="*/ 919836 h 2178724"/>
                  <a:gd name="connsiteX18" fmla="*/ 2433638 w 3035301"/>
                  <a:gd name="connsiteY18" fmla="*/ 910311 h 2178724"/>
                  <a:gd name="connsiteX19" fmla="*/ 2471738 w 3035301"/>
                  <a:gd name="connsiteY19" fmla="*/ 176886 h 2178724"/>
                  <a:gd name="connsiteX20" fmla="*/ 2728913 w 3035301"/>
                  <a:gd name="connsiteY20" fmla="*/ 205461 h 2178724"/>
                  <a:gd name="connsiteX21" fmla="*/ 2633663 w 3035301"/>
                  <a:gd name="connsiteY21" fmla="*/ 986511 h 2178724"/>
                  <a:gd name="connsiteX22" fmla="*/ 2757488 w 3035301"/>
                  <a:gd name="connsiteY22" fmla="*/ 1958061 h 2178724"/>
                  <a:gd name="connsiteX23" fmla="*/ 2643188 w 3035301"/>
                  <a:gd name="connsiteY23" fmla="*/ 2148561 h 2178724"/>
                  <a:gd name="connsiteX24" fmla="*/ 404813 w 3035301"/>
                  <a:gd name="connsiteY24" fmla="*/ 2139036 h 2178724"/>
                  <a:gd name="connsiteX25" fmla="*/ 214313 w 3035301"/>
                  <a:gd name="connsiteY25" fmla="*/ 1929486 h 2178724"/>
                  <a:gd name="connsiteX26" fmla="*/ 378396 w 3035301"/>
                  <a:gd name="connsiteY26" fmla="*/ 1019122 h 2178724"/>
                  <a:gd name="connsiteX27" fmla="*/ 395288 w 3035301"/>
                  <a:gd name="connsiteY27" fmla="*/ 148311 h 2178724"/>
                  <a:gd name="connsiteX28" fmla="*/ 604838 w 3035301"/>
                  <a:gd name="connsiteY28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57263 w 3035301"/>
                  <a:gd name="connsiteY3" fmla="*/ 224511 h 2178724"/>
                  <a:gd name="connsiteX4" fmla="*/ 1157288 w 3035301"/>
                  <a:gd name="connsiteY4" fmla="*/ 176886 h 2178724"/>
                  <a:gd name="connsiteX5" fmla="*/ 1138238 w 3035301"/>
                  <a:gd name="connsiteY5" fmla="*/ 862686 h 2178724"/>
                  <a:gd name="connsiteX6" fmla="*/ 1328738 w 3035301"/>
                  <a:gd name="connsiteY6" fmla="*/ 881736 h 2178724"/>
                  <a:gd name="connsiteX7" fmla="*/ 1312797 w 3035301"/>
                  <a:gd name="connsiteY7" fmla="*/ 585347 h 2178724"/>
                  <a:gd name="connsiteX8" fmla="*/ 1430103 w 3035301"/>
                  <a:gd name="connsiteY8" fmla="*/ 231795 h 2178724"/>
                  <a:gd name="connsiteX9" fmla="*/ 1500188 w 3035301"/>
                  <a:gd name="connsiteY9" fmla="*/ 910311 h 2178724"/>
                  <a:gd name="connsiteX10" fmla="*/ 1738313 w 3035301"/>
                  <a:gd name="connsiteY10" fmla="*/ 900786 h 2178724"/>
                  <a:gd name="connsiteX11" fmla="*/ 1652487 w 3035301"/>
                  <a:gd name="connsiteY11" fmla="*/ 698809 h 2178724"/>
                  <a:gd name="connsiteX12" fmla="*/ 1900237 w 3035301"/>
                  <a:gd name="connsiteY12" fmla="*/ 517270 h 2178724"/>
                  <a:gd name="connsiteX13" fmla="*/ 1890713 w 3035301"/>
                  <a:gd name="connsiteY13" fmla="*/ 957936 h 2178724"/>
                  <a:gd name="connsiteX14" fmla="*/ 2090738 w 3035301"/>
                  <a:gd name="connsiteY14" fmla="*/ 910311 h 2178724"/>
                  <a:gd name="connsiteX15" fmla="*/ 2119313 w 3035301"/>
                  <a:gd name="connsiteY15" fmla="*/ 138786 h 2178724"/>
                  <a:gd name="connsiteX16" fmla="*/ 2290763 w 3035301"/>
                  <a:gd name="connsiteY16" fmla="*/ 148311 h 2178724"/>
                  <a:gd name="connsiteX17" fmla="*/ 2243138 w 3035301"/>
                  <a:gd name="connsiteY17" fmla="*/ 919836 h 2178724"/>
                  <a:gd name="connsiteX18" fmla="*/ 2433638 w 3035301"/>
                  <a:gd name="connsiteY18" fmla="*/ 910311 h 2178724"/>
                  <a:gd name="connsiteX19" fmla="*/ 2471738 w 3035301"/>
                  <a:gd name="connsiteY19" fmla="*/ 176886 h 2178724"/>
                  <a:gd name="connsiteX20" fmla="*/ 2728913 w 3035301"/>
                  <a:gd name="connsiteY20" fmla="*/ 205461 h 2178724"/>
                  <a:gd name="connsiteX21" fmla="*/ 2633663 w 3035301"/>
                  <a:gd name="connsiteY21" fmla="*/ 986511 h 2178724"/>
                  <a:gd name="connsiteX22" fmla="*/ 2757488 w 3035301"/>
                  <a:gd name="connsiteY22" fmla="*/ 1958061 h 2178724"/>
                  <a:gd name="connsiteX23" fmla="*/ 2643188 w 3035301"/>
                  <a:gd name="connsiteY23" fmla="*/ 2148561 h 2178724"/>
                  <a:gd name="connsiteX24" fmla="*/ 404813 w 3035301"/>
                  <a:gd name="connsiteY24" fmla="*/ 2139036 h 2178724"/>
                  <a:gd name="connsiteX25" fmla="*/ 214313 w 3035301"/>
                  <a:gd name="connsiteY25" fmla="*/ 1929486 h 2178724"/>
                  <a:gd name="connsiteX26" fmla="*/ 378396 w 3035301"/>
                  <a:gd name="connsiteY26" fmla="*/ 1019122 h 2178724"/>
                  <a:gd name="connsiteX27" fmla="*/ 395288 w 3035301"/>
                  <a:gd name="connsiteY27" fmla="*/ 148311 h 2178724"/>
                  <a:gd name="connsiteX28" fmla="*/ 604838 w 3035301"/>
                  <a:gd name="connsiteY28" fmla="*/ 129261 h 2178724"/>
                  <a:gd name="connsiteX0" fmla="*/ 604838 w 3035301"/>
                  <a:gd name="connsiteY0" fmla="*/ 129261 h 2178724"/>
                  <a:gd name="connsiteX1" fmla="*/ 585788 w 3035301"/>
                  <a:gd name="connsiteY1" fmla="*/ 824586 h 2178724"/>
                  <a:gd name="connsiteX2" fmla="*/ 852488 w 3035301"/>
                  <a:gd name="connsiteY2" fmla="*/ 872211 h 2178724"/>
                  <a:gd name="connsiteX3" fmla="*/ 957263 w 3035301"/>
                  <a:gd name="connsiteY3" fmla="*/ 383358 h 2178724"/>
                  <a:gd name="connsiteX4" fmla="*/ 1157288 w 3035301"/>
                  <a:gd name="connsiteY4" fmla="*/ 176886 h 2178724"/>
                  <a:gd name="connsiteX5" fmla="*/ 1138238 w 3035301"/>
                  <a:gd name="connsiteY5" fmla="*/ 862686 h 2178724"/>
                  <a:gd name="connsiteX6" fmla="*/ 1328738 w 3035301"/>
                  <a:gd name="connsiteY6" fmla="*/ 881736 h 2178724"/>
                  <a:gd name="connsiteX7" fmla="*/ 1312797 w 3035301"/>
                  <a:gd name="connsiteY7" fmla="*/ 585347 h 2178724"/>
                  <a:gd name="connsiteX8" fmla="*/ 1430103 w 3035301"/>
                  <a:gd name="connsiteY8" fmla="*/ 231795 h 2178724"/>
                  <a:gd name="connsiteX9" fmla="*/ 1500188 w 3035301"/>
                  <a:gd name="connsiteY9" fmla="*/ 910311 h 2178724"/>
                  <a:gd name="connsiteX10" fmla="*/ 1738313 w 3035301"/>
                  <a:gd name="connsiteY10" fmla="*/ 900786 h 2178724"/>
                  <a:gd name="connsiteX11" fmla="*/ 1652487 w 3035301"/>
                  <a:gd name="connsiteY11" fmla="*/ 698809 h 2178724"/>
                  <a:gd name="connsiteX12" fmla="*/ 1900237 w 3035301"/>
                  <a:gd name="connsiteY12" fmla="*/ 517270 h 2178724"/>
                  <a:gd name="connsiteX13" fmla="*/ 1890713 w 3035301"/>
                  <a:gd name="connsiteY13" fmla="*/ 957936 h 2178724"/>
                  <a:gd name="connsiteX14" fmla="*/ 2090738 w 3035301"/>
                  <a:gd name="connsiteY14" fmla="*/ 910311 h 2178724"/>
                  <a:gd name="connsiteX15" fmla="*/ 2119313 w 3035301"/>
                  <a:gd name="connsiteY15" fmla="*/ 138786 h 2178724"/>
                  <a:gd name="connsiteX16" fmla="*/ 2290763 w 3035301"/>
                  <a:gd name="connsiteY16" fmla="*/ 148311 h 2178724"/>
                  <a:gd name="connsiteX17" fmla="*/ 2243138 w 3035301"/>
                  <a:gd name="connsiteY17" fmla="*/ 919836 h 2178724"/>
                  <a:gd name="connsiteX18" fmla="*/ 2433638 w 3035301"/>
                  <a:gd name="connsiteY18" fmla="*/ 910311 h 2178724"/>
                  <a:gd name="connsiteX19" fmla="*/ 2471738 w 3035301"/>
                  <a:gd name="connsiteY19" fmla="*/ 176886 h 2178724"/>
                  <a:gd name="connsiteX20" fmla="*/ 2728913 w 3035301"/>
                  <a:gd name="connsiteY20" fmla="*/ 205461 h 2178724"/>
                  <a:gd name="connsiteX21" fmla="*/ 2633663 w 3035301"/>
                  <a:gd name="connsiteY21" fmla="*/ 986511 h 2178724"/>
                  <a:gd name="connsiteX22" fmla="*/ 2757488 w 3035301"/>
                  <a:gd name="connsiteY22" fmla="*/ 1958061 h 2178724"/>
                  <a:gd name="connsiteX23" fmla="*/ 2643188 w 3035301"/>
                  <a:gd name="connsiteY23" fmla="*/ 2148561 h 2178724"/>
                  <a:gd name="connsiteX24" fmla="*/ 404813 w 3035301"/>
                  <a:gd name="connsiteY24" fmla="*/ 2139036 h 2178724"/>
                  <a:gd name="connsiteX25" fmla="*/ 214313 w 3035301"/>
                  <a:gd name="connsiteY25" fmla="*/ 1929486 h 2178724"/>
                  <a:gd name="connsiteX26" fmla="*/ 378396 w 3035301"/>
                  <a:gd name="connsiteY26" fmla="*/ 1019122 h 2178724"/>
                  <a:gd name="connsiteX27" fmla="*/ 395288 w 3035301"/>
                  <a:gd name="connsiteY27" fmla="*/ 148311 h 2178724"/>
                  <a:gd name="connsiteX28" fmla="*/ 604838 w 3035301"/>
                  <a:gd name="connsiteY28" fmla="*/ 129261 h 2178724"/>
                  <a:gd name="connsiteX0" fmla="*/ 604838 w 3035301"/>
                  <a:gd name="connsiteY0" fmla="*/ 117475 h 2166938"/>
                  <a:gd name="connsiteX1" fmla="*/ 585788 w 3035301"/>
                  <a:gd name="connsiteY1" fmla="*/ 812800 h 2166938"/>
                  <a:gd name="connsiteX2" fmla="*/ 852488 w 3035301"/>
                  <a:gd name="connsiteY2" fmla="*/ 860425 h 2166938"/>
                  <a:gd name="connsiteX3" fmla="*/ 957263 w 3035301"/>
                  <a:gd name="connsiteY3" fmla="*/ 371572 h 2166938"/>
                  <a:gd name="connsiteX4" fmla="*/ 1157288 w 3035301"/>
                  <a:gd name="connsiteY4" fmla="*/ 165100 h 2166938"/>
                  <a:gd name="connsiteX5" fmla="*/ 1138238 w 3035301"/>
                  <a:gd name="connsiteY5" fmla="*/ 850900 h 2166938"/>
                  <a:gd name="connsiteX6" fmla="*/ 1328738 w 3035301"/>
                  <a:gd name="connsiteY6" fmla="*/ 869950 h 2166938"/>
                  <a:gd name="connsiteX7" fmla="*/ 1312797 w 3035301"/>
                  <a:gd name="connsiteY7" fmla="*/ 573561 h 2166938"/>
                  <a:gd name="connsiteX8" fmla="*/ 1430103 w 3035301"/>
                  <a:gd name="connsiteY8" fmla="*/ 220009 h 2166938"/>
                  <a:gd name="connsiteX9" fmla="*/ 1500188 w 3035301"/>
                  <a:gd name="connsiteY9" fmla="*/ 898525 h 2166938"/>
                  <a:gd name="connsiteX10" fmla="*/ 1738313 w 3035301"/>
                  <a:gd name="connsiteY10" fmla="*/ 889000 h 2166938"/>
                  <a:gd name="connsiteX11" fmla="*/ 1652487 w 3035301"/>
                  <a:gd name="connsiteY11" fmla="*/ 687023 h 2166938"/>
                  <a:gd name="connsiteX12" fmla="*/ 1900237 w 3035301"/>
                  <a:gd name="connsiteY12" fmla="*/ 505484 h 2166938"/>
                  <a:gd name="connsiteX13" fmla="*/ 1890713 w 3035301"/>
                  <a:gd name="connsiteY13" fmla="*/ 946150 h 2166938"/>
                  <a:gd name="connsiteX14" fmla="*/ 2090738 w 3035301"/>
                  <a:gd name="connsiteY14" fmla="*/ 898525 h 2166938"/>
                  <a:gd name="connsiteX15" fmla="*/ 2119313 w 3035301"/>
                  <a:gd name="connsiteY15" fmla="*/ 127000 h 2166938"/>
                  <a:gd name="connsiteX16" fmla="*/ 2290763 w 3035301"/>
                  <a:gd name="connsiteY16" fmla="*/ 136525 h 2166938"/>
                  <a:gd name="connsiteX17" fmla="*/ 2243138 w 3035301"/>
                  <a:gd name="connsiteY17" fmla="*/ 908050 h 2166938"/>
                  <a:gd name="connsiteX18" fmla="*/ 2433638 w 3035301"/>
                  <a:gd name="connsiteY18" fmla="*/ 898525 h 2166938"/>
                  <a:gd name="connsiteX19" fmla="*/ 2471738 w 3035301"/>
                  <a:gd name="connsiteY19" fmla="*/ 165100 h 2166938"/>
                  <a:gd name="connsiteX20" fmla="*/ 2728913 w 3035301"/>
                  <a:gd name="connsiteY20" fmla="*/ 193675 h 2166938"/>
                  <a:gd name="connsiteX21" fmla="*/ 2633663 w 3035301"/>
                  <a:gd name="connsiteY21" fmla="*/ 974725 h 2166938"/>
                  <a:gd name="connsiteX22" fmla="*/ 2757488 w 3035301"/>
                  <a:gd name="connsiteY22" fmla="*/ 1946275 h 2166938"/>
                  <a:gd name="connsiteX23" fmla="*/ 2643188 w 3035301"/>
                  <a:gd name="connsiteY23" fmla="*/ 2136775 h 2166938"/>
                  <a:gd name="connsiteX24" fmla="*/ 404813 w 3035301"/>
                  <a:gd name="connsiteY24" fmla="*/ 2127250 h 2166938"/>
                  <a:gd name="connsiteX25" fmla="*/ 214313 w 3035301"/>
                  <a:gd name="connsiteY25" fmla="*/ 1917700 h 2166938"/>
                  <a:gd name="connsiteX26" fmla="*/ 378396 w 3035301"/>
                  <a:gd name="connsiteY26" fmla="*/ 1007336 h 2166938"/>
                  <a:gd name="connsiteX27" fmla="*/ 373030 w 3035301"/>
                  <a:gd name="connsiteY27" fmla="*/ 431525 h 2166938"/>
                  <a:gd name="connsiteX28" fmla="*/ 604838 w 3035301"/>
                  <a:gd name="connsiteY28" fmla="*/ 117475 h 2166938"/>
                  <a:gd name="connsiteX0" fmla="*/ 582580 w 3035301"/>
                  <a:gd name="connsiteY0" fmla="*/ 344399 h 2166938"/>
                  <a:gd name="connsiteX1" fmla="*/ 585788 w 3035301"/>
                  <a:gd name="connsiteY1" fmla="*/ 812800 h 2166938"/>
                  <a:gd name="connsiteX2" fmla="*/ 852488 w 3035301"/>
                  <a:gd name="connsiteY2" fmla="*/ 860425 h 2166938"/>
                  <a:gd name="connsiteX3" fmla="*/ 957263 w 3035301"/>
                  <a:gd name="connsiteY3" fmla="*/ 371572 h 2166938"/>
                  <a:gd name="connsiteX4" fmla="*/ 1157288 w 3035301"/>
                  <a:gd name="connsiteY4" fmla="*/ 165100 h 2166938"/>
                  <a:gd name="connsiteX5" fmla="*/ 1138238 w 3035301"/>
                  <a:gd name="connsiteY5" fmla="*/ 850900 h 2166938"/>
                  <a:gd name="connsiteX6" fmla="*/ 1328738 w 3035301"/>
                  <a:gd name="connsiteY6" fmla="*/ 869950 h 2166938"/>
                  <a:gd name="connsiteX7" fmla="*/ 1312797 w 3035301"/>
                  <a:gd name="connsiteY7" fmla="*/ 573561 h 2166938"/>
                  <a:gd name="connsiteX8" fmla="*/ 1430103 w 3035301"/>
                  <a:gd name="connsiteY8" fmla="*/ 220009 h 2166938"/>
                  <a:gd name="connsiteX9" fmla="*/ 1500188 w 3035301"/>
                  <a:gd name="connsiteY9" fmla="*/ 898525 h 2166938"/>
                  <a:gd name="connsiteX10" fmla="*/ 1738313 w 3035301"/>
                  <a:gd name="connsiteY10" fmla="*/ 889000 h 2166938"/>
                  <a:gd name="connsiteX11" fmla="*/ 1652487 w 3035301"/>
                  <a:gd name="connsiteY11" fmla="*/ 687023 h 2166938"/>
                  <a:gd name="connsiteX12" fmla="*/ 1900237 w 3035301"/>
                  <a:gd name="connsiteY12" fmla="*/ 505484 h 2166938"/>
                  <a:gd name="connsiteX13" fmla="*/ 1890713 w 3035301"/>
                  <a:gd name="connsiteY13" fmla="*/ 946150 h 2166938"/>
                  <a:gd name="connsiteX14" fmla="*/ 2090738 w 3035301"/>
                  <a:gd name="connsiteY14" fmla="*/ 898525 h 2166938"/>
                  <a:gd name="connsiteX15" fmla="*/ 2119313 w 3035301"/>
                  <a:gd name="connsiteY15" fmla="*/ 127000 h 2166938"/>
                  <a:gd name="connsiteX16" fmla="*/ 2290763 w 3035301"/>
                  <a:gd name="connsiteY16" fmla="*/ 136525 h 2166938"/>
                  <a:gd name="connsiteX17" fmla="*/ 2243138 w 3035301"/>
                  <a:gd name="connsiteY17" fmla="*/ 908050 h 2166938"/>
                  <a:gd name="connsiteX18" fmla="*/ 2433638 w 3035301"/>
                  <a:gd name="connsiteY18" fmla="*/ 898525 h 2166938"/>
                  <a:gd name="connsiteX19" fmla="*/ 2471738 w 3035301"/>
                  <a:gd name="connsiteY19" fmla="*/ 165100 h 2166938"/>
                  <a:gd name="connsiteX20" fmla="*/ 2728913 w 3035301"/>
                  <a:gd name="connsiteY20" fmla="*/ 193675 h 2166938"/>
                  <a:gd name="connsiteX21" fmla="*/ 2633663 w 3035301"/>
                  <a:gd name="connsiteY21" fmla="*/ 974725 h 2166938"/>
                  <a:gd name="connsiteX22" fmla="*/ 2757488 w 3035301"/>
                  <a:gd name="connsiteY22" fmla="*/ 1946275 h 2166938"/>
                  <a:gd name="connsiteX23" fmla="*/ 2643188 w 3035301"/>
                  <a:gd name="connsiteY23" fmla="*/ 2136775 h 2166938"/>
                  <a:gd name="connsiteX24" fmla="*/ 404813 w 3035301"/>
                  <a:gd name="connsiteY24" fmla="*/ 2127250 h 2166938"/>
                  <a:gd name="connsiteX25" fmla="*/ 214313 w 3035301"/>
                  <a:gd name="connsiteY25" fmla="*/ 1917700 h 2166938"/>
                  <a:gd name="connsiteX26" fmla="*/ 378396 w 3035301"/>
                  <a:gd name="connsiteY26" fmla="*/ 1007336 h 2166938"/>
                  <a:gd name="connsiteX27" fmla="*/ 373030 w 3035301"/>
                  <a:gd name="connsiteY27" fmla="*/ 431525 h 2166938"/>
                  <a:gd name="connsiteX28" fmla="*/ 582580 w 3035301"/>
                  <a:gd name="connsiteY28" fmla="*/ 344399 h 2166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3035301" h="2166938">
                    <a:moveTo>
                      <a:pt x="582580" y="344399"/>
                    </a:moveTo>
                    <a:cubicBezTo>
                      <a:pt x="618040" y="407945"/>
                      <a:pt x="540803" y="726796"/>
                      <a:pt x="585788" y="812800"/>
                    </a:cubicBezTo>
                    <a:cubicBezTo>
                      <a:pt x="630773" y="898804"/>
                      <a:pt x="790576" y="933963"/>
                      <a:pt x="852488" y="860425"/>
                    </a:cubicBezTo>
                    <a:cubicBezTo>
                      <a:pt x="914401" y="786887"/>
                      <a:pt x="906463" y="487459"/>
                      <a:pt x="957263" y="371572"/>
                    </a:cubicBezTo>
                    <a:cubicBezTo>
                      <a:pt x="1008063" y="255685"/>
                      <a:pt x="1127126" y="85212"/>
                      <a:pt x="1157288" y="165100"/>
                    </a:cubicBezTo>
                    <a:cubicBezTo>
                      <a:pt x="1187451" y="244988"/>
                      <a:pt x="1109663" y="733425"/>
                      <a:pt x="1138238" y="850900"/>
                    </a:cubicBezTo>
                    <a:cubicBezTo>
                      <a:pt x="1166813" y="968375"/>
                      <a:pt x="1299645" y="916173"/>
                      <a:pt x="1328738" y="869950"/>
                    </a:cubicBezTo>
                    <a:cubicBezTo>
                      <a:pt x="1357831" y="823727"/>
                      <a:pt x="1295903" y="681884"/>
                      <a:pt x="1312797" y="573561"/>
                    </a:cubicBezTo>
                    <a:cubicBezTo>
                      <a:pt x="1329691" y="465238"/>
                      <a:pt x="1398871" y="165848"/>
                      <a:pt x="1430103" y="220009"/>
                    </a:cubicBezTo>
                    <a:cubicBezTo>
                      <a:pt x="1461335" y="274170"/>
                      <a:pt x="1448820" y="787027"/>
                      <a:pt x="1500188" y="898525"/>
                    </a:cubicBezTo>
                    <a:cubicBezTo>
                      <a:pt x="1551556" y="1010024"/>
                      <a:pt x="1712930" y="924250"/>
                      <a:pt x="1738313" y="889000"/>
                    </a:cubicBezTo>
                    <a:cubicBezTo>
                      <a:pt x="1763696" y="853750"/>
                      <a:pt x="1625500" y="750942"/>
                      <a:pt x="1652487" y="687023"/>
                    </a:cubicBezTo>
                    <a:cubicBezTo>
                      <a:pt x="1679474" y="623104"/>
                      <a:pt x="1860533" y="462296"/>
                      <a:pt x="1900237" y="505484"/>
                    </a:cubicBezTo>
                    <a:cubicBezTo>
                      <a:pt x="1939941" y="548672"/>
                      <a:pt x="1858963" y="880643"/>
                      <a:pt x="1890713" y="946150"/>
                    </a:cubicBezTo>
                    <a:cubicBezTo>
                      <a:pt x="1922463" y="1011657"/>
                      <a:pt x="2052638" y="1035050"/>
                      <a:pt x="2090738" y="898525"/>
                    </a:cubicBezTo>
                    <a:cubicBezTo>
                      <a:pt x="2128838" y="762000"/>
                      <a:pt x="2085976" y="254000"/>
                      <a:pt x="2119313" y="127000"/>
                    </a:cubicBezTo>
                    <a:cubicBezTo>
                      <a:pt x="2152650" y="0"/>
                      <a:pt x="2270126" y="6350"/>
                      <a:pt x="2290763" y="136525"/>
                    </a:cubicBezTo>
                    <a:cubicBezTo>
                      <a:pt x="2311400" y="266700"/>
                      <a:pt x="2219326" y="781050"/>
                      <a:pt x="2243138" y="908050"/>
                    </a:cubicBezTo>
                    <a:cubicBezTo>
                      <a:pt x="2266950" y="1035050"/>
                      <a:pt x="2395538" y="1022350"/>
                      <a:pt x="2433638" y="898525"/>
                    </a:cubicBezTo>
                    <a:cubicBezTo>
                      <a:pt x="2471738" y="774700"/>
                      <a:pt x="2422526" y="282575"/>
                      <a:pt x="2471738" y="165100"/>
                    </a:cubicBezTo>
                    <a:cubicBezTo>
                      <a:pt x="2520950" y="47625"/>
                      <a:pt x="2701926" y="58738"/>
                      <a:pt x="2728913" y="193675"/>
                    </a:cubicBezTo>
                    <a:cubicBezTo>
                      <a:pt x="2755900" y="328612"/>
                      <a:pt x="2628901" y="682625"/>
                      <a:pt x="2633663" y="974725"/>
                    </a:cubicBezTo>
                    <a:cubicBezTo>
                      <a:pt x="2883271" y="1289519"/>
                      <a:pt x="2755901" y="1752600"/>
                      <a:pt x="2757488" y="1946275"/>
                    </a:cubicBezTo>
                    <a:cubicBezTo>
                      <a:pt x="2759075" y="2139950"/>
                      <a:pt x="3035301" y="2106613"/>
                      <a:pt x="2643188" y="2136775"/>
                    </a:cubicBezTo>
                    <a:cubicBezTo>
                      <a:pt x="2251076" y="2166938"/>
                      <a:pt x="809626" y="2163763"/>
                      <a:pt x="404813" y="2127250"/>
                    </a:cubicBezTo>
                    <a:cubicBezTo>
                      <a:pt x="0" y="2090737"/>
                      <a:pt x="218716" y="2104352"/>
                      <a:pt x="214313" y="1917700"/>
                    </a:cubicBezTo>
                    <a:cubicBezTo>
                      <a:pt x="209910" y="1731048"/>
                      <a:pt x="147905" y="1190737"/>
                      <a:pt x="378396" y="1007336"/>
                    </a:cubicBezTo>
                    <a:cubicBezTo>
                      <a:pt x="408558" y="710474"/>
                      <a:pt x="338999" y="542015"/>
                      <a:pt x="373030" y="431525"/>
                    </a:cubicBezTo>
                    <a:cubicBezTo>
                      <a:pt x="407061" y="321036"/>
                      <a:pt x="547120" y="280853"/>
                      <a:pt x="582580" y="344399"/>
                    </a:cubicBezTo>
                    <a:close/>
                  </a:path>
                </a:pathLst>
              </a:custGeom>
              <a:solidFill>
                <a:srgbClr val="FF7C80"/>
              </a:solidFill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0" name="Oval 109"/>
              <p:cNvSpPr/>
              <p:nvPr/>
            </p:nvSpPr>
            <p:spPr>
              <a:xfrm flipH="1">
                <a:off x="2924138" y="3865693"/>
                <a:ext cx="282067" cy="144329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6" name="Group 44"/>
            <p:cNvGrpSpPr/>
            <p:nvPr/>
          </p:nvGrpSpPr>
          <p:grpSpPr>
            <a:xfrm flipH="1">
              <a:off x="4464030" y="2470734"/>
              <a:ext cx="473677" cy="438393"/>
              <a:chOff x="1514475" y="3204457"/>
              <a:chExt cx="1000125" cy="1015118"/>
            </a:xfrm>
          </p:grpSpPr>
          <p:sp>
            <p:nvSpPr>
              <p:cNvPr id="107" name="Freeform 106"/>
              <p:cNvSpPr/>
              <p:nvPr/>
            </p:nvSpPr>
            <p:spPr>
              <a:xfrm flipH="1">
                <a:off x="1514475" y="3204457"/>
                <a:ext cx="1000125" cy="1015118"/>
              </a:xfrm>
              <a:custGeom>
                <a:avLst/>
                <a:gdLst>
                  <a:gd name="connsiteX0" fmla="*/ 300037 w 2451099"/>
                  <a:gd name="connsiteY0" fmla="*/ 1957387 h 2179637"/>
                  <a:gd name="connsiteX1" fmla="*/ 328612 w 2451099"/>
                  <a:gd name="connsiteY1" fmla="*/ 900112 h 2179637"/>
                  <a:gd name="connsiteX2" fmla="*/ 471487 w 2451099"/>
                  <a:gd name="connsiteY2" fmla="*/ 804862 h 2179637"/>
                  <a:gd name="connsiteX3" fmla="*/ 585787 w 2451099"/>
                  <a:gd name="connsiteY3" fmla="*/ 157162 h 2179637"/>
                  <a:gd name="connsiteX4" fmla="*/ 747712 w 2451099"/>
                  <a:gd name="connsiteY4" fmla="*/ 204787 h 2179637"/>
                  <a:gd name="connsiteX5" fmla="*/ 747712 w 2451099"/>
                  <a:gd name="connsiteY5" fmla="*/ 862012 h 2179637"/>
                  <a:gd name="connsiteX6" fmla="*/ 947737 w 2451099"/>
                  <a:gd name="connsiteY6" fmla="*/ 890587 h 2179637"/>
                  <a:gd name="connsiteX7" fmla="*/ 985837 w 2451099"/>
                  <a:gd name="connsiteY7" fmla="*/ 147637 h 2179637"/>
                  <a:gd name="connsiteX8" fmla="*/ 1195387 w 2451099"/>
                  <a:gd name="connsiteY8" fmla="*/ 128587 h 2179637"/>
                  <a:gd name="connsiteX9" fmla="*/ 1195387 w 2451099"/>
                  <a:gd name="connsiteY9" fmla="*/ 919162 h 2179637"/>
                  <a:gd name="connsiteX10" fmla="*/ 1395412 w 2451099"/>
                  <a:gd name="connsiteY10" fmla="*/ 747712 h 2179637"/>
                  <a:gd name="connsiteX11" fmla="*/ 1366837 w 2451099"/>
                  <a:gd name="connsiteY11" fmla="*/ 147637 h 2179637"/>
                  <a:gd name="connsiteX12" fmla="*/ 1519237 w 2451099"/>
                  <a:gd name="connsiteY12" fmla="*/ 138112 h 2179637"/>
                  <a:gd name="connsiteX13" fmla="*/ 1538287 w 2451099"/>
                  <a:gd name="connsiteY13" fmla="*/ 871537 h 2179637"/>
                  <a:gd name="connsiteX14" fmla="*/ 1681162 w 2451099"/>
                  <a:gd name="connsiteY14" fmla="*/ 928687 h 2179637"/>
                  <a:gd name="connsiteX15" fmla="*/ 1709737 w 2451099"/>
                  <a:gd name="connsiteY15" fmla="*/ 138112 h 2179637"/>
                  <a:gd name="connsiteX16" fmla="*/ 1871662 w 2451099"/>
                  <a:gd name="connsiteY16" fmla="*/ 185737 h 2179637"/>
                  <a:gd name="connsiteX17" fmla="*/ 1852612 w 2451099"/>
                  <a:gd name="connsiteY17" fmla="*/ 919162 h 2179637"/>
                  <a:gd name="connsiteX18" fmla="*/ 2043112 w 2451099"/>
                  <a:gd name="connsiteY18" fmla="*/ 966787 h 2179637"/>
                  <a:gd name="connsiteX19" fmla="*/ 2090737 w 2451099"/>
                  <a:gd name="connsiteY19" fmla="*/ 166687 h 2179637"/>
                  <a:gd name="connsiteX20" fmla="*/ 2214562 w 2451099"/>
                  <a:gd name="connsiteY20" fmla="*/ 242887 h 2179637"/>
                  <a:gd name="connsiteX21" fmla="*/ 2138362 w 2451099"/>
                  <a:gd name="connsiteY21" fmla="*/ 966787 h 2179637"/>
                  <a:gd name="connsiteX22" fmla="*/ 2243137 w 2451099"/>
                  <a:gd name="connsiteY22" fmla="*/ 947737 h 2179637"/>
                  <a:gd name="connsiteX23" fmla="*/ 2243137 w 2451099"/>
                  <a:gd name="connsiteY23" fmla="*/ 1995487 h 2179637"/>
                  <a:gd name="connsiteX24" fmla="*/ 2128837 w 2451099"/>
                  <a:gd name="connsiteY24" fmla="*/ 2052637 h 2179637"/>
                  <a:gd name="connsiteX25" fmla="*/ 300037 w 2451099"/>
                  <a:gd name="connsiteY25" fmla="*/ 1957387 h 2179637"/>
                  <a:gd name="connsiteX0" fmla="*/ 322262 w 2473324"/>
                  <a:gd name="connsiteY0" fmla="*/ 1957387 h 2179637"/>
                  <a:gd name="connsiteX1" fmla="*/ 217487 w 2473324"/>
                  <a:gd name="connsiteY1" fmla="*/ 1814512 h 2179637"/>
                  <a:gd name="connsiteX2" fmla="*/ 350837 w 2473324"/>
                  <a:gd name="connsiteY2" fmla="*/ 900112 h 2179637"/>
                  <a:gd name="connsiteX3" fmla="*/ 493712 w 2473324"/>
                  <a:gd name="connsiteY3" fmla="*/ 804862 h 2179637"/>
                  <a:gd name="connsiteX4" fmla="*/ 608012 w 2473324"/>
                  <a:gd name="connsiteY4" fmla="*/ 157162 h 2179637"/>
                  <a:gd name="connsiteX5" fmla="*/ 769937 w 2473324"/>
                  <a:gd name="connsiteY5" fmla="*/ 204787 h 2179637"/>
                  <a:gd name="connsiteX6" fmla="*/ 769937 w 2473324"/>
                  <a:gd name="connsiteY6" fmla="*/ 862012 h 2179637"/>
                  <a:gd name="connsiteX7" fmla="*/ 969962 w 2473324"/>
                  <a:gd name="connsiteY7" fmla="*/ 890587 h 2179637"/>
                  <a:gd name="connsiteX8" fmla="*/ 1008062 w 2473324"/>
                  <a:gd name="connsiteY8" fmla="*/ 147637 h 2179637"/>
                  <a:gd name="connsiteX9" fmla="*/ 1217612 w 2473324"/>
                  <a:gd name="connsiteY9" fmla="*/ 128587 h 2179637"/>
                  <a:gd name="connsiteX10" fmla="*/ 1217612 w 2473324"/>
                  <a:gd name="connsiteY10" fmla="*/ 919162 h 2179637"/>
                  <a:gd name="connsiteX11" fmla="*/ 1417637 w 2473324"/>
                  <a:gd name="connsiteY11" fmla="*/ 747712 h 2179637"/>
                  <a:gd name="connsiteX12" fmla="*/ 1389062 w 2473324"/>
                  <a:gd name="connsiteY12" fmla="*/ 147637 h 2179637"/>
                  <a:gd name="connsiteX13" fmla="*/ 1541462 w 2473324"/>
                  <a:gd name="connsiteY13" fmla="*/ 138112 h 2179637"/>
                  <a:gd name="connsiteX14" fmla="*/ 1560512 w 2473324"/>
                  <a:gd name="connsiteY14" fmla="*/ 871537 h 2179637"/>
                  <a:gd name="connsiteX15" fmla="*/ 1703387 w 2473324"/>
                  <a:gd name="connsiteY15" fmla="*/ 928687 h 2179637"/>
                  <a:gd name="connsiteX16" fmla="*/ 1731962 w 2473324"/>
                  <a:gd name="connsiteY16" fmla="*/ 138112 h 2179637"/>
                  <a:gd name="connsiteX17" fmla="*/ 1893887 w 2473324"/>
                  <a:gd name="connsiteY17" fmla="*/ 185737 h 2179637"/>
                  <a:gd name="connsiteX18" fmla="*/ 1874837 w 2473324"/>
                  <a:gd name="connsiteY18" fmla="*/ 919162 h 2179637"/>
                  <a:gd name="connsiteX19" fmla="*/ 2065337 w 2473324"/>
                  <a:gd name="connsiteY19" fmla="*/ 966787 h 2179637"/>
                  <a:gd name="connsiteX20" fmla="*/ 2112962 w 2473324"/>
                  <a:gd name="connsiteY20" fmla="*/ 166687 h 2179637"/>
                  <a:gd name="connsiteX21" fmla="*/ 2236787 w 2473324"/>
                  <a:gd name="connsiteY21" fmla="*/ 242887 h 2179637"/>
                  <a:gd name="connsiteX22" fmla="*/ 2160587 w 2473324"/>
                  <a:gd name="connsiteY22" fmla="*/ 966787 h 2179637"/>
                  <a:gd name="connsiteX23" fmla="*/ 2265362 w 2473324"/>
                  <a:gd name="connsiteY23" fmla="*/ 947737 h 2179637"/>
                  <a:gd name="connsiteX24" fmla="*/ 2265362 w 2473324"/>
                  <a:gd name="connsiteY24" fmla="*/ 1995487 h 2179637"/>
                  <a:gd name="connsiteX25" fmla="*/ 2151062 w 2473324"/>
                  <a:gd name="connsiteY25" fmla="*/ 2052637 h 2179637"/>
                  <a:gd name="connsiteX26" fmla="*/ 322262 w 2473324"/>
                  <a:gd name="connsiteY26" fmla="*/ 1957387 h 2179637"/>
                  <a:gd name="connsiteX0" fmla="*/ 322262 w 2474912"/>
                  <a:gd name="connsiteY0" fmla="*/ 1957387 h 2070099"/>
                  <a:gd name="connsiteX1" fmla="*/ 217487 w 2474912"/>
                  <a:gd name="connsiteY1" fmla="*/ 1814512 h 2070099"/>
                  <a:gd name="connsiteX2" fmla="*/ 350837 w 2474912"/>
                  <a:gd name="connsiteY2" fmla="*/ 900112 h 2070099"/>
                  <a:gd name="connsiteX3" fmla="*/ 493712 w 2474912"/>
                  <a:gd name="connsiteY3" fmla="*/ 804862 h 2070099"/>
                  <a:gd name="connsiteX4" fmla="*/ 608012 w 2474912"/>
                  <a:gd name="connsiteY4" fmla="*/ 157162 h 2070099"/>
                  <a:gd name="connsiteX5" fmla="*/ 769937 w 2474912"/>
                  <a:gd name="connsiteY5" fmla="*/ 204787 h 2070099"/>
                  <a:gd name="connsiteX6" fmla="*/ 769937 w 2474912"/>
                  <a:gd name="connsiteY6" fmla="*/ 862012 h 2070099"/>
                  <a:gd name="connsiteX7" fmla="*/ 969962 w 2474912"/>
                  <a:gd name="connsiteY7" fmla="*/ 890587 h 2070099"/>
                  <a:gd name="connsiteX8" fmla="*/ 1008062 w 2474912"/>
                  <a:gd name="connsiteY8" fmla="*/ 147637 h 2070099"/>
                  <a:gd name="connsiteX9" fmla="*/ 1217612 w 2474912"/>
                  <a:gd name="connsiteY9" fmla="*/ 128587 h 2070099"/>
                  <a:gd name="connsiteX10" fmla="*/ 1217612 w 2474912"/>
                  <a:gd name="connsiteY10" fmla="*/ 919162 h 2070099"/>
                  <a:gd name="connsiteX11" fmla="*/ 1417637 w 2474912"/>
                  <a:gd name="connsiteY11" fmla="*/ 747712 h 2070099"/>
                  <a:gd name="connsiteX12" fmla="*/ 1389062 w 2474912"/>
                  <a:gd name="connsiteY12" fmla="*/ 147637 h 2070099"/>
                  <a:gd name="connsiteX13" fmla="*/ 1541462 w 2474912"/>
                  <a:gd name="connsiteY13" fmla="*/ 138112 h 2070099"/>
                  <a:gd name="connsiteX14" fmla="*/ 1560512 w 2474912"/>
                  <a:gd name="connsiteY14" fmla="*/ 871537 h 2070099"/>
                  <a:gd name="connsiteX15" fmla="*/ 1703387 w 2474912"/>
                  <a:gd name="connsiteY15" fmla="*/ 928687 h 2070099"/>
                  <a:gd name="connsiteX16" fmla="*/ 1731962 w 2474912"/>
                  <a:gd name="connsiteY16" fmla="*/ 138112 h 2070099"/>
                  <a:gd name="connsiteX17" fmla="*/ 1893887 w 2474912"/>
                  <a:gd name="connsiteY17" fmla="*/ 185737 h 2070099"/>
                  <a:gd name="connsiteX18" fmla="*/ 1874837 w 2474912"/>
                  <a:gd name="connsiteY18" fmla="*/ 919162 h 2070099"/>
                  <a:gd name="connsiteX19" fmla="*/ 2065337 w 2474912"/>
                  <a:gd name="connsiteY19" fmla="*/ 966787 h 2070099"/>
                  <a:gd name="connsiteX20" fmla="*/ 2112962 w 2474912"/>
                  <a:gd name="connsiteY20" fmla="*/ 166687 h 2070099"/>
                  <a:gd name="connsiteX21" fmla="*/ 2236787 w 2474912"/>
                  <a:gd name="connsiteY21" fmla="*/ 242887 h 2070099"/>
                  <a:gd name="connsiteX22" fmla="*/ 2160587 w 2474912"/>
                  <a:gd name="connsiteY22" fmla="*/ 966787 h 2070099"/>
                  <a:gd name="connsiteX23" fmla="*/ 2265362 w 2474912"/>
                  <a:gd name="connsiteY23" fmla="*/ 947737 h 2070099"/>
                  <a:gd name="connsiteX24" fmla="*/ 2265362 w 2474912"/>
                  <a:gd name="connsiteY24" fmla="*/ 1852612 h 2070099"/>
                  <a:gd name="connsiteX25" fmla="*/ 2151062 w 2474912"/>
                  <a:gd name="connsiteY25" fmla="*/ 2052637 h 2070099"/>
                  <a:gd name="connsiteX26" fmla="*/ 322262 w 2474912"/>
                  <a:gd name="connsiteY26" fmla="*/ 1957387 h 2070099"/>
                  <a:gd name="connsiteX0" fmla="*/ 323850 w 2486025"/>
                  <a:gd name="connsiteY0" fmla="*/ 1957387 h 2027237"/>
                  <a:gd name="connsiteX1" fmla="*/ 219075 w 2486025"/>
                  <a:gd name="connsiteY1" fmla="*/ 1814512 h 2027237"/>
                  <a:gd name="connsiteX2" fmla="*/ 352425 w 2486025"/>
                  <a:gd name="connsiteY2" fmla="*/ 900112 h 2027237"/>
                  <a:gd name="connsiteX3" fmla="*/ 495300 w 2486025"/>
                  <a:gd name="connsiteY3" fmla="*/ 804862 h 2027237"/>
                  <a:gd name="connsiteX4" fmla="*/ 609600 w 2486025"/>
                  <a:gd name="connsiteY4" fmla="*/ 157162 h 2027237"/>
                  <a:gd name="connsiteX5" fmla="*/ 771525 w 2486025"/>
                  <a:gd name="connsiteY5" fmla="*/ 204787 h 2027237"/>
                  <a:gd name="connsiteX6" fmla="*/ 771525 w 2486025"/>
                  <a:gd name="connsiteY6" fmla="*/ 862012 h 2027237"/>
                  <a:gd name="connsiteX7" fmla="*/ 971550 w 2486025"/>
                  <a:gd name="connsiteY7" fmla="*/ 890587 h 2027237"/>
                  <a:gd name="connsiteX8" fmla="*/ 1009650 w 2486025"/>
                  <a:gd name="connsiteY8" fmla="*/ 147637 h 2027237"/>
                  <a:gd name="connsiteX9" fmla="*/ 1219200 w 2486025"/>
                  <a:gd name="connsiteY9" fmla="*/ 128587 h 2027237"/>
                  <a:gd name="connsiteX10" fmla="*/ 1219200 w 2486025"/>
                  <a:gd name="connsiteY10" fmla="*/ 919162 h 2027237"/>
                  <a:gd name="connsiteX11" fmla="*/ 1419225 w 2486025"/>
                  <a:gd name="connsiteY11" fmla="*/ 747712 h 2027237"/>
                  <a:gd name="connsiteX12" fmla="*/ 1390650 w 2486025"/>
                  <a:gd name="connsiteY12" fmla="*/ 147637 h 2027237"/>
                  <a:gd name="connsiteX13" fmla="*/ 1543050 w 2486025"/>
                  <a:gd name="connsiteY13" fmla="*/ 138112 h 2027237"/>
                  <a:gd name="connsiteX14" fmla="*/ 1562100 w 2486025"/>
                  <a:gd name="connsiteY14" fmla="*/ 871537 h 2027237"/>
                  <a:gd name="connsiteX15" fmla="*/ 1704975 w 2486025"/>
                  <a:gd name="connsiteY15" fmla="*/ 928687 h 2027237"/>
                  <a:gd name="connsiteX16" fmla="*/ 1733550 w 2486025"/>
                  <a:gd name="connsiteY16" fmla="*/ 138112 h 2027237"/>
                  <a:gd name="connsiteX17" fmla="*/ 1895475 w 2486025"/>
                  <a:gd name="connsiteY17" fmla="*/ 185737 h 2027237"/>
                  <a:gd name="connsiteX18" fmla="*/ 1876425 w 2486025"/>
                  <a:gd name="connsiteY18" fmla="*/ 919162 h 2027237"/>
                  <a:gd name="connsiteX19" fmla="*/ 2066925 w 2486025"/>
                  <a:gd name="connsiteY19" fmla="*/ 966787 h 2027237"/>
                  <a:gd name="connsiteX20" fmla="*/ 2114550 w 2486025"/>
                  <a:gd name="connsiteY20" fmla="*/ 166687 h 2027237"/>
                  <a:gd name="connsiteX21" fmla="*/ 2238375 w 2486025"/>
                  <a:gd name="connsiteY21" fmla="*/ 242887 h 2027237"/>
                  <a:gd name="connsiteX22" fmla="*/ 2162175 w 2486025"/>
                  <a:gd name="connsiteY22" fmla="*/ 966787 h 2027237"/>
                  <a:gd name="connsiteX23" fmla="*/ 2266950 w 2486025"/>
                  <a:gd name="connsiteY23" fmla="*/ 947737 h 2027237"/>
                  <a:gd name="connsiteX24" fmla="*/ 2266950 w 2486025"/>
                  <a:gd name="connsiteY24" fmla="*/ 1852612 h 2027237"/>
                  <a:gd name="connsiteX25" fmla="*/ 2162175 w 2486025"/>
                  <a:gd name="connsiteY25" fmla="*/ 1995487 h 2027237"/>
                  <a:gd name="connsiteX26" fmla="*/ 323850 w 2486025"/>
                  <a:gd name="connsiteY26" fmla="*/ 1957387 h 2027237"/>
                  <a:gd name="connsiteX0" fmla="*/ 323850 w 2295525"/>
                  <a:gd name="connsiteY0" fmla="*/ 1957387 h 2027237"/>
                  <a:gd name="connsiteX1" fmla="*/ 219075 w 2295525"/>
                  <a:gd name="connsiteY1" fmla="*/ 1814512 h 2027237"/>
                  <a:gd name="connsiteX2" fmla="*/ 352425 w 2295525"/>
                  <a:gd name="connsiteY2" fmla="*/ 900112 h 2027237"/>
                  <a:gd name="connsiteX3" fmla="*/ 495300 w 2295525"/>
                  <a:gd name="connsiteY3" fmla="*/ 804862 h 2027237"/>
                  <a:gd name="connsiteX4" fmla="*/ 609600 w 2295525"/>
                  <a:gd name="connsiteY4" fmla="*/ 157162 h 2027237"/>
                  <a:gd name="connsiteX5" fmla="*/ 771525 w 2295525"/>
                  <a:gd name="connsiteY5" fmla="*/ 204787 h 2027237"/>
                  <a:gd name="connsiteX6" fmla="*/ 771525 w 2295525"/>
                  <a:gd name="connsiteY6" fmla="*/ 862012 h 2027237"/>
                  <a:gd name="connsiteX7" fmla="*/ 971550 w 2295525"/>
                  <a:gd name="connsiteY7" fmla="*/ 890587 h 2027237"/>
                  <a:gd name="connsiteX8" fmla="*/ 1009650 w 2295525"/>
                  <a:gd name="connsiteY8" fmla="*/ 147637 h 2027237"/>
                  <a:gd name="connsiteX9" fmla="*/ 1219200 w 2295525"/>
                  <a:gd name="connsiteY9" fmla="*/ 128587 h 2027237"/>
                  <a:gd name="connsiteX10" fmla="*/ 1219200 w 2295525"/>
                  <a:gd name="connsiteY10" fmla="*/ 919162 h 2027237"/>
                  <a:gd name="connsiteX11" fmla="*/ 1419225 w 2295525"/>
                  <a:gd name="connsiteY11" fmla="*/ 747712 h 2027237"/>
                  <a:gd name="connsiteX12" fmla="*/ 1390650 w 2295525"/>
                  <a:gd name="connsiteY12" fmla="*/ 147637 h 2027237"/>
                  <a:gd name="connsiteX13" fmla="*/ 1543050 w 2295525"/>
                  <a:gd name="connsiteY13" fmla="*/ 138112 h 2027237"/>
                  <a:gd name="connsiteX14" fmla="*/ 1562100 w 2295525"/>
                  <a:gd name="connsiteY14" fmla="*/ 871537 h 2027237"/>
                  <a:gd name="connsiteX15" fmla="*/ 1704975 w 2295525"/>
                  <a:gd name="connsiteY15" fmla="*/ 928687 h 2027237"/>
                  <a:gd name="connsiteX16" fmla="*/ 1733550 w 2295525"/>
                  <a:gd name="connsiteY16" fmla="*/ 138112 h 2027237"/>
                  <a:gd name="connsiteX17" fmla="*/ 1895475 w 2295525"/>
                  <a:gd name="connsiteY17" fmla="*/ 185737 h 2027237"/>
                  <a:gd name="connsiteX18" fmla="*/ 1876425 w 2295525"/>
                  <a:gd name="connsiteY18" fmla="*/ 919162 h 2027237"/>
                  <a:gd name="connsiteX19" fmla="*/ 2066925 w 2295525"/>
                  <a:gd name="connsiteY19" fmla="*/ 966787 h 2027237"/>
                  <a:gd name="connsiteX20" fmla="*/ 2114550 w 2295525"/>
                  <a:gd name="connsiteY20" fmla="*/ 166687 h 2027237"/>
                  <a:gd name="connsiteX21" fmla="*/ 2238375 w 2295525"/>
                  <a:gd name="connsiteY21" fmla="*/ 242887 h 2027237"/>
                  <a:gd name="connsiteX22" fmla="*/ 2162175 w 2295525"/>
                  <a:gd name="connsiteY22" fmla="*/ 966787 h 2027237"/>
                  <a:gd name="connsiteX23" fmla="*/ 2266950 w 2295525"/>
                  <a:gd name="connsiteY23" fmla="*/ 947737 h 2027237"/>
                  <a:gd name="connsiteX24" fmla="*/ 2266950 w 2295525"/>
                  <a:gd name="connsiteY24" fmla="*/ 1852612 h 2027237"/>
                  <a:gd name="connsiteX25" fmla="*/ 2162175 w 2295525"/>
                  <a:gd name="connsiteY25" fmla="*/ 1995487 h 2027237"/>
                  <a:gd name="connsiteX26" fmla="*/ 323850 w 2295525"/>
                  <a:gd name="connsiteY26" fmla="*/ 1957387 h 2027237"/>
                  <a:gd name="connsiteX0" fmla="*/ 323850 w 2371725"/>
                  <a:gd name="connsiteY0" fmla="*/ 1957387 h 2027237"/>
                  <a:gd name="connsiteX1" fmla="*/ 219075 w 2371725"/>
                  <a:gd name="connsiteY1" fmla="*/ 1814512 h 2027237"/>
                  <a:gd name="connsiteX2" fmla="*/ 352425 w 2371725"/>
                  <a:gd name="connsiteY2" fmla="*/ 900112 h 2027237"/>
                  <a:gd name="connsiteX3" fmla="*/ 495300 w 2371725"/>
                  <a:gd name="connsiteY3" fmla="*/ 804862 h 2027237"/>
                  <a:gd name="connsiteX4" fmla="*/ 609600 w 2371725"/>
                  <a:gd name="connsiteY4" fmla="*/ 157162 h 2027237"/>
                  <a:gd name="connsiteX5" fmla="*/ 771525 w 2371725"/>
                  <a:gd name="connsiteY5" fmla="*/ 204787 h 2027237"/>
                  <a:gd name="connsiteX6" fmla="*/ 771525 w 2371725"/>
                  <a:gd name="connsiteY6" fmla="*/ 862012 h 2027237"/>
                  <a:gd name="connsiteX7" fmla="*/ 971550 w 2371725"/>
                  <a:gd name="connsiteY7" fmla="*/ 890587 h 2027237"/>
                  <a:gd name="connsiteX8" fmla="*/ 1009650 w 2371725"/>
                  <a:gd name="connsiteY8" fmla="*/ 147637 h 2027237"/>
                  <a:gd name="connsiteX9" fmla="*/ 1219200 w 2371725"/>
                  <a:gd name="connsiteY9" fmla="*/ 128587 h 2027237"/>
                  <a:gd name="connsiteX10" fmla="*/ 1219200 w 2371725"/>
                  <a:gd name="connsiteY10" fmla="*/ 919162 h 2027237"/>
                  <a:gd name="connsiteX11" fmla="*/ 1419225 w 2371725"/>
                  <a:gd name="connsiteY11" fmla="*/ 747712 h 2027237"/>
                  <a:gd name="connsiteX12" fmla="*/ 1390650 w 2371725"/>
                  <a:gd name="connsiteY12" fmla="*/ 147637 h 2027237"/>
                  <a:gd name="connsiteX13" fmla="*/ 1543050 w 2371725"/>
                  <a:gd name="connsiteY13" fmla="*/ 138112 h 2027237"/>
                  <a:gd name="connsiteX14" fmla="*/ 1562100 w 2371725"/>
                  <a:gd name="connsiteY14" fmla="*/ 871537 h 2027237"/>
                  <a:gd name="connsiteX15" fmla="*/ 1704975 w 2371725"/>
                  <a:gd name="connsiteY15" fmla="*/ 928687 h 2027237"/>
                  <a:gd name="connsiteX16" fmla="*/ 1733550 w 2371725"/>
                  <a:gd name="connsiteY16" fmla="*/ 138112 h 2027237"/>
                  <a:gd name="connsiteX17" fmla="*/ 1895475 w 2371725"/>
                  <a:gd name="connsiteY17" fmla="*/ 185737 h 2027237"/>
                  <a:gd name="connsiteX18" fmla="*/ 1876425 w 2371725"/>
                  <a:gd name="connsiteY18" fmla="*/ 919162 h 2027237"/>
                  <a:gd name="connsiteX19" fmla="*/ 2066925 w 2371725"/>
                  <a:gd name="connsiteY19" fmla="*/ 966787 h 2027237"/>
                  <a:gd name="connsiteX20" fmla="*/ 2114550 w 2371725"/>
                  <a:gd name="connsiteY20" fmla="*/ 166687 h 2027237"/>
                  <a:gd name="connsiteX21" fmla="*/ 2238375 w 2371725"/>
                  <a:gd name="connsiteY21" fmla="*/ 242887 h 2027237"/>
                  <a:gd name="connsiteX22" fmla="*/ 2162175 w 2371725"/>
                  <a:gd name="connsiteY22" fmla="*/ 966787 h 2027237"/>
                  <a:gd name="connsiteX23" fmla="*/ 2266950 w 2371725"/>
                  <a:gd name="connsiteY23" fmla="*/ 947737 h 2027237"/>
                  <a:gd name="connsiteX24" fmla="*/ 2266950 w 2371725"/>
                  <a:gd name="connsiteY24" fmla="*/ 1852612 h 2027237"/>
                  <a:gd name="connsiteX25" fmla="*/ 2162175 w 2371725"/>
                  <a:gd name="connsiteY25" fmla="*/ 1995487 h 2027237"/>
                  <a:gd name="connsiteX26" fmla="*/ 323850 w 2371725"/>
                  <a:gd name="connsiteY26" fmla="*/ 1957387 h 2027237"/>
                  <a:gd name="connsiteX0" fmla="*/ 388938 w 2189163"/>
                  <a:gd name="connsiteY0" fmla="*/ 1966912 h 2027237"/>
                  <a:gd name="connsiteX1" fmla="*/ 36513 w 2189163"/>
                  <a:gd name="connsiteY1" fmla="*/ 1814512 h 2027237"/>
                  <a:gd name="connsiteX2" fmla="*/ 169863 w 2189163"/>
                  <a:gd name="connsiteY2" fmla="*/ 900112 h 2027237"/>
                  <a:gd name="connsiteX3" fmla="*/ 312738 w 2189163"/>
                  <a:gd name="connsiteY3" fmla="*/ 804862 h 2027237"/>
                  <a:gd name="connsiteX4" fmla="*/ 427038 w 2189163"/>
                  <a:gd name="connsiteY4" fmla="*/ 157162 h 2027237"/>
                  <a:gd name="connsiteX5" fmla="*/ 588963 w 2189163"/>
                  <a:gd name="connsiteY5" fmla="*/ 204787 h 2027237"/>
                  <a:gd name="connsiteX6" fmla="*/ 588963 w 2189163"/>
                  <a:gd name="connsiteY6" fmla="*/ 862012 h 2027237"/>
                  <a:gd name="connsiteX7" fmla="*/ 788988 w 2189163"/>
                  <a:gd name="connsiteY7" fmla="*/ 890587 h 2027237"/>
                  <a:gd name="connsiteX8" fmla="*/ 827088 w 2189163"/>
                  <a:gd name="connsiteY8" fmla="*/ 147637 h 2027237"/>
                  <a:gd name="connsiteX9" fmla="*/ 1036638 w 2189163"/>
                  <a:gd name="connsiteY9" fmla="*/ 128587 h 2027237"/>
                  <a:gd name="connsiteX10" fmla="*/ 1036638 w 2189163"/>
                  <a:gd name="connsiteY10" fmla="*/ 919162 h 2027237"/>
                  <a:gd name="connsiteX11" fmla="*/ 1236663 w 2189163"/>
                  <a:gd name="connsiteY11" fmla="*/ 747712 h 2027237"/>
                  <a:gd name="connsiteX12" fmla="*/ 1208088 w 2189163"/>
                  <a:gd name="connsiteY12" fmla="*/ 147637 h 2027237"/>
                  <a:gd name="connsiteX13" fmla="*/ 1360488 w 2189163"/>
                  <a:gd name="connsiteY13" fmla="*/ 138112 h 2027237"/>
                  <a:gd name="connsiteX14" fmla="*/ 1379538 w 2189163"/>
                  <a:gd name="connsiteY14" fmla="*/ 871537 h 2027237"/>
                  <a:gd name="connsiteX15" fmla="*/ 1522413 w 2189163"/>
                  <a:gd name="connsiteY15" fmla="*/ 928687 h 2027237"/>
                  <a:gd name="connsiteX16" fmla="*/ 1550988 w 2189163"/>
                  <a:gd name="connsiteY16" fmla="*/ 138112 h 2027237"/>
                  <a:gd name="connsiteX17" fmla="*/ 1712913 w 2189163"/>
                  <a:gd name="connsiteY17" fmla="*/ 185737 h 2027237"/>
                  <a:gd name="connsiteX18" fmla="*/ 1693863 w 2189163"/>
                  <a:gd name="connsiteY18" fmla="*/ 919162 h 2027237"/>
                  <a:gd name="connsiteX19" fmla="*/ 1884363 w 2189163"/>
                  <a:gd name="connsiteY19" fmla="*/ 966787 h 2027237"/>
                  <a:gd name="connsiteX20" fmla="*/ 1931988 w 2189163"/>
                  <a:gd name="connsiteY20" fmla="*/ 166687 h 2027237"/>
                  <a:gd name="connsiteX21" fmla="*/ 2055813 w 2189163"/>
                  <a:gd name="connsiteY21" fmla="*/ 242887 h 2027237"/>
                  <a:gd name="connsiteX22" fmla="*/ 1979613 w 2189163"/>
                  <a:gd name="connsiteY22" fmla="*/ 966787 h 2027237"/>
                  <a:gd name="connsiteX23" fmla="*/ 2084388 w 2189163"/>
                  <a:gd name="connsiteY23" fmla="*/ 947737 h 2027237"/>
                  <a:gd name="connsiteX24" fmla="*/ 2084388 w 2189163"/>
                  <a:gd name="connsiteY24" fmla="*/ 1852612 h 2027237"/>
                  <a:gd name="connsiteX25" fmla="*/ 1979613 w 2189163"/>
                  <a:gd name="connsiteY25" fmla="*/ 1995487 h 2027237"/>
                  <a:gd name="connsiteX26" fmla="*/ 388938 w 2189163"/>
                  <a:gd name="connsiteY26" fmla="*/ 1966912 h 2027237"/>
                  <a:gd name="connsiteX0" fmla="*/ 388938 w 2189163"/>
                  <a:gd name="connsiteY0" fmla="*/ 1966912 h 2027237"/>
                  <a:gd name="connsiteX1" fmla="*/ 36513 w 2189163"/>
                  <a:gd name="connsiteY1" fmla="*/ 1814512 h 2027237"/>
                  <a:gd name="connsiteX2" fmla="*/ 169863 w 2189163"/>
                  <a:gd name="connsiteY2" fmla="*/ 900112 h 2027237"/>
                  <a:gd name="connsiteX3" fmla="*/ 312738 w 2189163"/>
                  <a:gd name="connsiteY3" fmla="*/ 804862 h 2027237"/>
                  <a:gd name="connsiteX4" fmla="*/ 427038 w 2189163"/>
                  <a:gd name="connsiteY4" fmla="*/ 157162 h 2027237"/>
                  <a:gd name="connsiteX5" fmla="*/ 588963 w 2189163"/>
                  <a:gd name="connsiteY5" fmla="*/ 204787 h 2027237"/>
                  <a:gd name="connsiteX6" fmla="*/ 588963 w 2189163"/>
                  <a:gd name="connsiteY6" fmla="*/ 862012 h 2027237"/>
                  <a:gd name="connsiteX7" fmla="*/ 788988 w 2189163"/>
                  <a:gd name="connsiteY7" fmla="*/ 890587 h 2027237"/>
                  <a:gd name="connsiteX8" fmla="*/ 827088 w 2189163"/>
                  <a:gd name="connsiteY8" fmla="*/ 147637 h 2027237"/>
                  <a:gd name="connsiteX9" fmla="*/ 1036638 w 2189163"/>
                  <a:gd name="connsiteY9" fmla="*/ 128587 h 2027237"/>
                  <a:gd name="connsiteX10" fmla="*/ 1036638 w 2189163"/>
                  <a:gd name="connsiteY10" fmla="*/ 919162 h 2027237"/>
                  <a:gd name="connsiteX11" fmla="*/ 1236663 w 2189163"/>
                  <a:gd name="connsiteY11" fmla="*/ 747712 h 2027237"/>
                  <a:gd name="connsiteX12" fmla="*/ 1208088 w 2189163"/>
                  <a:gd name="connsiteY12" fmla="*/ 147637 h 2027237"/>
                  <a:gd name="connsiteX13" fmla="*/ 1360488 w 2189163"/>
                  <a:gd name="connsiteY13" fmla="*/ 138112 h 2027237"/>
                  <a:gd name="connsiteX14" fmla="*/ 1379538 w 2189163"/>
                  <a:gd name="connsiteY14" fmla="*/ 871537 h 2027237"/>
                  <a:gd name="connsiteX15" fmla="*/ 1522413 w 2189163"/>
                  <a:gd name="connsiteY15" fmla="*/ 928687 h 2027237"/>
                  <a:gd name="connsiteX16" fmla="*/ 1550988 w 2189163"/>
                  <a:gd name="connsiteY16" fmla="*/ 138112 h 2027237"/>
                  <a:gd name="connsiteX17" fmla="*/ 1712913 w 2189163"/>
                  <a:gd name="connsiteY17" fmla="*/ 185737 h 2027237"/>
                  <a:gd name="connsiteX18" fmla="*/ 1693863 w 2189163"/>
                  <a:gd name="connsiteY18" fmla="*/ 919162 h 2027237"/>
                  <a:gd name="connsiteX19" fmla="*/ 1884363 w 2189163"/>
                  <a:gd name="connsiteY19" fmla="*/ 966787 h 2027237"/>
                  <a:gd name="connsiteX20" fmla="*/ 1931988 w 2189163"/>
                  <a:gd name="connsiteY20" fmla="*/ 166687 h 2027237"/>
                  <a:gd name="connsiteX21" fmla="*/ 2055813 w 2189163"/>
                  <a:gd name="connsiteY21" fmla="*/ 242887 h 2027237"/>
                  <a:gd name="connsiteX22" fmla="*/ 1979613 w 2189163"/>
                  <a:gd name="connsiteY22" fmla="*/ 966787 h 2027237"/>
                  <a:gd name="connsiteX23" fmla="*/ 2084388 w 2189163"/>
                  <a:gd name="connsiteY23" fmla="*/ 947737 h 2027237"/>
                  <a:gd name="connsiteX24" fmla="*/ 2084388 w 2189163"/>
                  <a:gd name="connsiteY24" fmla="*/ 1852612 h 2027237"/>
                  <a:gd name="connsiteX25" fmla="*/ 1979613 w 2189163"/>
                  <a:gd name="connsiteY25" fmla="*/ 1995487 h 2027237"/>
                  <a:gd name="connsiteX26" fmla="*/ 388938 w 2189163"/>
                  <a:gd name="connsiteY26" fmla="*/ 1966912 h 2027237"/>
                  <a:gd name="connsiteX0" fmla="*/ 388938 w 2189163"/>
                  <a:gd name="connsiteY0" fmla="*/ 1966912 h 2027237"/>
                  <a:gd name="connsiteX1" fmla="*/ 36513 w 2189163"/>
                  <a:gd name="connsiteY1" fmla="*/ 1814512 h 2027237"/>
                  <a:gd name="connsiteX2" fmla="*/ 169863 w 2189163"/>
                  <a:gd name="connsiteY2" fmla="*/ 900112 h 2027237"/>
                  <a:gd name="connsiteX3" fmla="*/ 312738 w 2189163"/>
                  <a:gd name="connsiteY3" fmla="*/ 804862 h 2027237"/>
                  <a:gd name="connsiteX4" fmla="*/ 427038 w 2189163"/>
                  <a:gd name="connsiteY4" fmla="*/ 157162 h 2027237"/>
                  <a:gd name="connsiteX5" fmla="*/ 588963 w 2189163"/>
                  <a:gd name="connsiteY5" fmla="*/ 204787 h 2027237"/>
                  <a:gd name="connsiteX6" fmla="*/ 588963 w 2189163"/>
                  <a:gd name="connsiteY6" fmla="*/ 862012 h 2027237"/>
                  <a:gd name="connsiteX7" fmla="*/ 788988 w 2189163"/>
                  <a:gd name="connsiteY7" fmla="*/ 890587 h 2027237"/>
                  <a:gd name="connsiteX8" fmla="*/ 827088 w 2189163"/>
                  <a:gd name="connsiteY8" fmla="*/ 147637 h 2027237"/>
                  <a:gd name="connsiteX9" fmla="*/ 1036638 w 2189163"/>
                  <a:gd name="connsiteY9" fmla="*/ 128587 h 2027237"/>
                  <a:gd name="connsiteX10" fmla="*/ 1036638 w 2189163"/>
                  <a:gd name="connsiteY10" fmla="*/ 919162 h 2027237"/>
                  <a:gd name="connsiteX11" fmla="*/ 1236663 w 2189163"/>
                  <a:gd name="connsiteY11" fmla="*/ 747712 h 2027237"/>
                  <a:gd name="connsiteX12" fmla="*/ 1208088 w 2189163"/>
                  <a:gd name="connsiteY12" fmla="*/ 147637 h 2027237"/>
                  <a:gd name="connsiteX13" fmla="*/ 1360488 w 2189163"/>
                  <a:gd name="connsiteY13" fmla="*/ 138112 h 2027237"/>
                  <a:gd name="connsiteX14" fmla="*/ 1379538 w 2189163"/>
                  <a:gd name="connsiteY14" fmla="*/ 871537 h 2027237"/>
                  <a:gd name="connsiteX15" fmla="*/ 1522413 w 2189163"/>
                  <a:gd name="connsiteY15" fmla="*/ 928687 h 2027237"/>
                  <a:gd name="connsiteX16" fmla="*/ 1550988 w 2189163"/>
                  <a:gd name="connsiteY16" fmla="*/ 138112 h 2027237"/>
                  <a:gd name="connsiteX17" fmla="*/ 1712913 w 2189163"/>
                  <a:gd name="connsiteY17" fmla="*/ 185737 h 2027237"/>
                  <a:gd name="connsiteX18" fmla="*/ 1693863 w 2189163"/>
                  <a:gd name="connsiteY18" fmla="*/ 919162 h 2027237"/>
                  <a:gd name="connsiteX19" fmla="*/ 1884363 w 2189163"/>
                  <a:gd name="connsiteY19" fmla="*/ 966787 h 2027237"/>
                  <a:gd name="connsiteX20" fmla="*/ 1931988 w 2189163"/>
                  <a:gd name="connsiteY20" fmla="*/ 166687 h 2027237"/>
                  <a:gd name="connsiteX21" fmla="*/ 2055813 w 2189163"/>
                  <a:gd name="connsiteY21" fmla="*/ 242887 h 2027237"/>
                  <a:gd name="connsiteX22" fmla="*/ 1979613 w 2189163"/>
                  <a:gd name="connsiteY22" fmla="*/ 966787 h 2027237"/>
                  <a:gd name="connsiteX23" fmla="*/ 2084388 w 2189163"/>
                  <a:gd name="connsiteY23" fmla="*/ 947737 h 2027237"/>
                  <a:gd name="connsiteX24" fmla="*/ 2084388 w 2189163"/>
                  <a:gd name="connsiteY24" fmla="*/ 1852612 h 2027237"/>
                  <a:gd name="connsiteX25" fmla="*/ 1979613 w 2189163"/>
                  <a:gd name="connsiteY25" fmla="*/ 1995487 h 2027237"/>
                  <a:gd name="connsiteX26" fmla="*/ 388938 w 2189163"/>
                  <a:gd name="connsiteY26" fmla="*/ 1966912 h 2027237"/>
                  <a:gd name="connsiteX0" fmla="*/ 293688 w 2093913"/>
                  <a:gd name="connsiteY0" fmla="*/ 1966912 h 2027237"/>
                  <a:gd name="connsiteX1" fmla="*/ 36513 w 2093913"/>
                  <a:gd name="connsiteY1" fmla="*/ 1766887 h 2027237"/>
                  <a:gd name="connsiteX2" fmla="*/ 74613 w 2093913"/>
                  <a:gd name="connsiteY2" fmla="*/ 900112 h 2027237"/>
                  <a:gd name="connsiteX3" fmla="*/ 217488 w 2093913"/>
                  <a:gd name="connsiteY3" fmla="*/ 804862 h 2027237"/>
                  <a:gd name="connsiteX4" fmla="*/ 331788 w 2093913"/>
                  <a:gd name="connsiteY4" fmla="*/ 157162 h 2027237"/>
                  <a:gd name="connsiteX5" fmla="*/ 493713 w 2093913"/>
                  <a:gd name="connsiteY5" fmla="*/ 204787 h 2027237"/>
                  <a:gd name="connsiteX6" fmla="*/ 493713 w 2093913"/>
                  <a:gd name="connsiteY6" fmla="*/ 862012 h 2027237"/>
                  <a:gd name="connsiteX7" fmla="*/ 693738 w 2093913"/>
                  <a:gd name="connsiteY7" fmla="*/ 890587 h 2027237"/>
                  <a:gd name="connsiteX8" fmla="*/ 731838 w 2093913"/>
                  <a:gd name="connsiteY8" fmla="*/ 147637 h 2027237"/>
                  <a:gd name="connsiteX9" fmla="*/ 941388 w 2093913"/>
                  <a:gd name="connsiteY9" fmla="*/ 128587 h 2027237"/>
                  <a:gd name="connsiteX10" fmla="*/ 941388 w 2093913"/>
                  <a:gd name="connsiteY10" fmla="*/ 919162 h 2027237"/>
                  <a:gd name="connsiteX11" fmla="*/ 1141413 w 2093913"/>
                  <a:gd name="connsiteY11" fmla="*/ 747712 h 2027237"/>
                  <a:gd name="connsiteX12" fmla="*/ 1112838 w 2093913"/>
                  <a:gd name="connsiteY12" fmla="*/ 147637 h 2027237"/>
                  <a:gd name="connsiteX13" fmla="*/ 1265238 w 2093913"/>
                  <a:gd name="connsiteY13" fmla="*/ 138112 h 2027237"/>
                  <a:gd name="connsiteX14" fmla="*/ 1284288 w 2093913"/>
                  <a:gd name="connsiteY14" fmla="*/ 871537 h 2027237"/>
                  <a:gd name="connsiteX15" fmla="*/ 1427163 w 2093913"/>
                  <a:gd name="connsiteY15" fmla="*/ 928687 h 2027237"/>
                  <a:gd name="connsiteX16" fmla="*/ 1455738 w 2093913"/>
                  <a:gd name="connsiteY16" fmla="*/ 138112 h 2027237"/>
                  <a:gd name="connsiteX17" fmla="*/ 1617663 w 2093913"/>
                  <a:gd name="connsiteY17" fmla="*/ 185737 h 2027237"/>
                  <a:gd name="connsiteX18" fmla="*/ 1598613 w 2093913"/>
                  <a:gd name="connsiteY18" fmla="*/ 919162 h 2027237"/>
                  <a:gd name="connsiteX19" fmla="*/ 1789113 w 2093913"/>
                  <a:gd name="connsiteY19" fmla="*/ 966787 h 2027237"/>
                  <a:gd name="connsiteX20" fmla="*/ 1836738 w 2093913"/>
                  <a:gd name="connsiteY20" fmla="*/ 166687 h 2027237"/>
                  <a:gd name="connsiteX21" fmla="*/ 1960563 w 2093913"/>
                  <a:gd name="connsiteY21" fmla="*/ 242887 h 2027237"/>
                  <a:gd name="connsiteX22" fmla="*/ 1884363 w 2093913"/>
                  <a:gd name="connsiteY22" fmla="*/ 966787 h 2027237"/>
                  <a:gd name="connsiteX23" fmla="*/ 1989138 w 2093913"/>
                  <a:gd name="connsiteY23" fmla="*/ 947737 h 2027237"/>
                  <a:gd name="connsiteX24" fmla="*/ 1989138 w 2093913"/>
                  <a:gd name="connsiteY24" fmla="*/ 1852612 h 2027237"/>
                  <a:gd name="connsiteX25" fmla="*/ 1884363 w 2093913"/>
                  <a:gd name="connsiteY25" fmla="*/ 1995487 h 2027237"/>
                  <a:gd name="connsiteX26" fmla="*/ 293688 w 2093913"/>
                  <a:gd name="connsiteY26" fmla="*/ 1966912 h 2027237"/>
                  <a:gd name="connsiteX0" fmla="*/ 293688 w 2093913"/>
                  <a:gd name="connsiteY0" fmla="*/ 1952625 h 2012950"/>
                  <a:gd name="connsiteX1" fmla="*/ 36513 w 2093913"/>
                  <a:gd name="connsiteY1" fmla="*/ 1752600 h 2012950"/>
                  <a:gd name="connsiteX2" fmla="*/ 74613 w 2093913"/>
                  <a:gd name="connsiteY2" fmla="*/ 885825 h 2012950"/>
                  <a:gd name="connsiteX3" fmla="*/ 217488 w 2093913"/>
                  <a:gd name="connsiteY3" fmla="*/ 790575 h 2012950"/>
                  <a:gd name="connsiteX4" fmla="*/ 331788 w 2093913"/>
                  <a:gd name="connsiteY4" fmla="*/ 142875 h 2012950"/>
                  <a:gd name="connsiteX5" fmla="*/ 493713 w 2093913"/>
                  <a:gd name="connsiteY5" fmla="*/ 190500 h 2012950"/>
                  <a:gd name="connsiteX6" fmla="*/ 493713 w 2093913"/>
                  <a:gd name="connsiteY6" fmla="*/ 847725 h 2012950"/>
                  <a:gd name="connsiteX7" fmla="*/ 693738 w 2093913"/>
                  <a:gd name="connsiteY7" fmla="*/ 876300 h 2012950"/>
                  <a:gd name="connsiteX8" fmla="*/ 941388 w 2093913"/>
                  <a:gd name="connsiteY8" fmla="*/ 114300 h 2012950"/>
                  <a:gd name="connsiteX9" fmla="*/ 941388 w 2093913"/>
                  <a:gd name="connsiteY9" fmla="*/ 904875 h 2012950"/>
                  <a:gd name="connsiteX10" fmla="*/ 1141413 w 2093913"/>
                  <a:gd name="connsiteY10" fmla="*/ 733425 h 2012950"/>
                  <a:gd name="connsiteX11" fmla="*/ 1112838 w 2093913"/>
                  <a:gd name="connsiteY11" fmla="*/ 133350 h 2012950"/>
                  <a:gd name="connsiteX12" fmla="*/ 1265238 w 2093913"/>
                  <a:gd name="connsiteY12" fmla="*/ 123825 h 2012950"/>
                  <a:gd name="connsiteX13" fmla="*/ 1284288 w 2093913"/>
                  <a:gd name="connsiteY13" fmla="*/ 857250 h 2012950"/>
                  <a:gd name="connsiteX14" fmla="*/ 1427163 w 2093913"/>
                  <a:gd name="connsiteY14" fmla="*/ 914400 h 2012950"/>
                  <a:gd name="connsiteX15" fmla="*/ 1455738 w 2093913"/>
                  <a:gd name="connsiteY15" fmla="*/ 123825 h 2012950"/>
                  <a:gd name="connsiteX16" fmla="*/ 1617663 w 2093913"/>
                  <a:gd name="connsiteY16" fmla="*/ 171450 h 2012950"/>
                  <a:gd name="connsiteX17" fmla="*/ 1598613 w 2093913"/>
                  <a:gd name="connsiteY17" fmla="*/ 904875 h 2012950"/>
                  <a:gd name="connsiteX18" fmla="*/ 1789113 w 2093913"/>
                  <a:gd name="connsiteY18" fmla="*/ 952500 h 2012950"/>
                  <a:gd name="connsiteX19" fmla="*/ 1836738 w 2093913"/>
                  <a:gd name="connsiteY19" fmla="*/ 152400 h 2012950"/>
                  <a:gd name="connsiteX20" fmla="*/ 1960563 w 2093913"/>
                  <a:gd name="connsiteY20" fmla="*/ 228600 h 2012950"/>
                  <a:gd name="connsiteX21" fmla="*/ 1884363 w 2093913"/>
                  <a:gd name="connsiteY21" fmla="*/ 952500 h 2012950"/>
                  <a:gd name="connsiteX22" fmla="*/ 1989138 w 2093913"/>
                  <a:gd name="connsiteY22" fmla="*/ 933450 h 2012950"/>
                  <a:gd name="connsiteX23" fmla="*/ 1989138 w 2093913"/>
                  <a:gd name="connsiteY23" fmla="*/ 1838325 h 2012950"/>
                  <a:gd name="connsiteX24" fmla="*/ 1884363 w 2093913"/>
                  <a:gd name="connsiteY24" fmla="*/ 1981200 h 2012950"/>
                  <a:gd name="connsiteX25" fmla="*/ 293688 w 2093913"/>
                  <a:gd name="connsiteY25" fmla="*/ 1952625 h 2012950"/>
                  <a:gd name="connsiteX0" fmla="*/ 293688 w 2093913"/>
                  <a:gd name="connsiteY0" fmla="*/ 1952625 h 2012950"/>
                  <a:gd name="connsiteX1" fmla="*/ 36513 w 2093913"/>
                  <a:gd name="connsiteY1" fmla="*/ 1752600 h 2012950"/>
                  <a:gd name="connsiteX2" fmla="*/ 74613 w 2093913"/>
                  <a:gd name="connsiteY2" fmla="*/ 885825 h 2012950"/>
                  <a:gd name="connsiteX3" fmla="*/ 217488 w 2093913"/>
                  <a:gd name="connsiteY3" fmla="*/ 790575 h 2012950"/>
                  <a:gd name="connsiteX4" fmla="*/ 331788 w 2093913"/>
                  <a:gd name="connsiteY4" fmla="*/ 142875 h 2012950"/>
                  <a:gd name="connsiteX5" fmla="*/ 493713 w 2093913"/>
                  <a:gd name="connsiteY5" fmla="*/ 190500 h 2012950"/>
                  <a:gd name="connsiteX6" fmla="*/ 493713 w 2093913"/>
                  <a:gd name="connsiteY6" fmla="*/ 847725 h 2012950"/>
                  <a:gd name="connsiteX7" fmla="*/ 693738 w 2093913"/>
                  <a:gd name="connsiteY7" fmla="*/ 876300 h 2012950"/>
                  <a:gd name="connsiteX8" fmla="*/ 941388 w 2093913"/>
                  <a:gd name="connsiteY8" fmla="*/ 904875 h 2012950"/>
                  <a:gd name="connsiteX9" fmla="*/ 1141413 w 2093913"/>
                  <a:gd name="connsiteY9" fmla="*/ 733425 h 2012950"/>
                  <a:gd name="connsiteX10" fmla="*/ 1112838 w 2093913"/>
                  <a:gd name="connsiteY10" fmla="*/ 133350 h 2012950"/>
                  <a:gd name="connsiteX11" fmla="*/ 1265238 w 2093913"/>
                  <a:gd name="connsiteY11" fmla="*/ 123825 h 2012950"/>
                  <a:gd name="connsiteX12" fmla="*/ 1284288 w 2093913"/>
                  <a:gd name="connsiteY12" fmla="*/ 857250 h 2012950"/>
                  <a:gd name="connsiteX13" fmla="*/ 1427163 w 2093913"/>
                  <a:gd name="connsiteY13" fmla="*/ 914400 h 2012950"/>
                  <a:gd name="connsiteX14" fmla="*/ 1455738 w 2093913"/>
                  <a:gd name="connsiteY14" fmla="*/ 123825 h 2012950"/>
                  <a:gd name="connsiteX15" fmla="*/ 1617663 w 2093913"/>
                  <a:gd name="connsiteY15" fmla="*/ 171450 h 2012950"/>
                  <a:gd name="connsiteX16" fmla="*/ 1598613 w 2093913"/>
                  <a:gd name="connsiteY16" fmla="*/ 904875 h 2012950"/>
                  <a:gd name="connsiteX17" fmla="*/ 1789113 w 2093913"/>
                  <a:gd name="connsiteY17" fmla="*/ 952500 h 2012950"/>
                  <a:gd name="connsiteX18" fmla="*/ 1836738 w 2093913"/>
                  <a:gd name="connsiteY18" fmla="*/ 152400 h 2012950"/>
                  <a:gd name="connsiteX19" fmla="*/ 1960563 w 2093913"/>
                  <a:gd name="connsiteY19" fmla="*/ 228600 h 2012950"/>
                  <a:gd name="connsiteX20" fmla="*/ 1884363 w 2093913"/>
                  <a:gd name="connsiteY20" fmla="*/ 952500 h 2012950"/>
                  <a:gd name="connsiteX21" fmla="*/ 1989138 w 2093913"/>
                  <a:gd name="connsiteY21" fmla="*/ 933450 h 2012950"/>
                  <a:gd name="connsiteX22" fmla="*/ 1989138 w 2093913"/>
                  <a:gd name="connsiteY22" fmla="*/ 1838325 h 2012950"/>
                  <a:gd name="connsiteX23" fmla="*/ 1884363 w 2093913"/>
                  <a:gd name="connsiteY23" fmla="*/ 1981200 h 2012950"/>
                  <a:gd name="connsiteX24" fmla="*/ 293688 w 2093913"/>
                  <a:gd name="connsiteY24" fmla="*/ 1952625 h 2012950"/>
                  <a:gd name="connsiteX0" fmla="*/ 293688 w 2093913"/>
                  <a:gd name="connsiteY0" fmla="*/ 1949449 h 2009774"/>
                  <a:gd name="connsiteX1" fmla="*/ 36513 w 2093913"/>
                  <a:gd name="connsiteY1" fmla="*/ 1749424 h 2009774"/>
                  <a:gd name="connsiteX2" fmla="*/ 74613 w 2093913"/>
                  <a:gd name="connsiteY2" fmla="*/ 882649 h 2009774"/>
                  <a:gd name="connsiteX3" fmla="*/ 217488 w 2093913"/>
                  <a:gd name="connsiteY3" fmla="*/ 787399 h 2009774"/>
                  <a:gd name="connsiteX4" fmla="*/ 331788 w 2093913"/>
                  <a:gd name="connsiteY4" fmla="*/ 139699 h 2009774"/>
                  <a:gd name="connsiteX5" fmla="*/ 493713 w 2093913"/>
                  <a:gd name="connsiteY5" fmla="*/ 187324 h 2009774"/>
                  <a:gd name="connsiteX6" fmla="*/ 493713 w 2093913"/>
                  <a:gd name="connsiteY6" fmla="*/ 844549 h 2009774"/>
                  <a:gd name="connsiteX7" fmla="*/ 693738 w 2093913"/>
                  <a:gd name="connsiteY7" fmla="*/ 873124 h 2009774"/>
                  <a:gd name="connsiteX8" fmla="*/ 941388 w 2093913"/>
                  <a:gd name="connsiteY8" fmla="*/ 901699 h 2009774"/>
                  <a:gd name="connsiteX9" fmla="*/ 1141413 w 2093913"/>
                  <a:gd name="connsiteY9" fmla="*/ 730249 h 2009774"/>
                  <a:gd name="connsiteX10" fmla="*/ 1112838 w 2093913"/>
                  <a:gd name="connsiteY10" fmla="*/ 130174 h 2009774"/>
                  <a:gd name="connsiteX11" fmla="*/ 1265238 w 2093913"/>
                  <a:gd name="connsiteY11" fmla="*/ 120649 h 2009774"/>
                  <a:gd name="connsiteX12" fmla="*/ 1284288 w 2093913"/>
                  <a:gd name="connsiteY12" fmla="*/ 854074 h 2009774"/>
                  <a:gd name="connsiteX13" fmla="*/ 1427163 w 2093913"/>
                  <a:gd name="connsiteY13" fmla="*/ 911224 h 2009774"/>
                  <a:gd name="connsiteX14" fmla="*/ 1617663 w 2093913"/>
                  <a:gd name="connsiteY14" fmla="*/ 168274 h 2009774"/>
                  <a:gd name="connsiteX15" fmla="*/ 1598613 w 2093913"/>
                  <a:gd name="connsiteY15" fmla="*/ 901699 h 2009774"/>
                  <a:gd name="connsiteX16" fmla="*/ 1789113 w 2093913"/>
                  <a:gd name="connsiteY16" fmla="*/ 949324 h 2009774"/>
                  <a:gd name="connsiteX17" fmla="*/ 1836738 w 2093913"/>
                  <a:gd name="connsiteY17" fmla="*/ 149224 h 2009774"/>
                  <a:gd name="connsiteX18" fmla="*/ 1960563 w 2093913"/>
                  <a:gd name="connsiteY18" fmla="*/ 225424 h 2009774"/>
                  <a:gd name="connsiteX19" fmla="*/ 1884363 w 2093913"/>
                  <a:gd name="connsiteY19" fmla="*/ 949324 h 2009774"/>
                  <a:gd name="connsiteX20" fmla="*/ 1989138 w 2093913"/>
                  <a:gd name="connsiteY20" fmla="*/ 930274 h 2009774"/>
                  <a:gd name="connsiteX21" fmla="*/ 1989138 w 2093913"/>
                  <a:gd name="connsiteY21" fmla="*/ 1835149 h 2009774"/>
                  <a:gd name="connsiteX22" fmla="*/ 1884363 w 2093913"/>
                  <a:gd name="connsiteY22" fmla="*/ 1978024 h 2009774"/>
                  <a:gd name="connsiteX23" fmla="*/ 293688 w 2093913"/>
                  <a:gd name="connsiteY23" fmla="*/ 1949449 h 2009774"/>
                  <a:gd name="connsiteX0" fmla="*/ 293688 w 2093913"/>
                  <a:gd name="connsiteY0" fmla="*/ 1949451 h 2009776"/>
                  <a:gd name="connsiteX1" fmla="*/ 36513 w 2093913"/>
                  <a:gd name="connsiteY1" fmla="*/ 1749426 h 2009776"/>
                  <a:gd name="connsiteX2" fmla="*/ 74613 w 2093913"/>
                  <a:gd name="connsiteY2" fmla="*/ 882651 h 2009776"/>
                  <a:gd name="connsiteX3" fmla="*/ 217488 w 2093913"/>
                  <a:gd name="connsiteY3" fmla="*/ 787401 h 2009776"/>
                  <a:gd name="connsiteX4" fmla="*/ 331788 w 2093913"/>
                  <a:gd name="connsiteY4" fmla="*/ 139701 h 2009776"/>
                  <a:gd name="connsiteX5" fmla="*/ 493713 w 2093913"/>
                  <a:gd name="connsiteY5" fmla="*/ 187326 h 2009776"/>
                  <a:gd name="connsiteX6" fmla="*/ 493713 w 2093913"/>
                  <a:gd name="connsiteY6" fmla="*/ 844551 h 2009776"/>
                  <a:gd name="connsiteX7" fmla="*/ 693738 w 2093913"/>
                  <a:gd name="connsiteY7" fmla="*/ 873126 h 2009776"/>
                  <a:gd name="connsiteX8" fmla="*/ 941388 w 2093913"/>
                  <a:gd name="connsiteY8" fmla="*/ 901701 h 2009776"/>
                  <a:gd name="connsiteX9" fmla="*/ 1141413 w 2093913"/>
                  <a:gd name="connsiteY9" fmla="*/ 730251 h 2009776"/>
                  <a:gd name="connsiteX10" fmla="*/ 1112838 w 2093913"/>
                  <a:gd name="connsiteY10" fmla="*/ 130176 h 2009776"/>
                  <a:gd name="connsiteX11" fmla="*/ 1265238 w 2093913"/>
                  <a:gd name="connsiteY11" fmla="*/ 120651 h 2009776"/>
                  <a:gd name="connsiteX12" fmla="*/ 1284288 w 2093913"/>
                  <a:gd name="connsiteY12" fmla="*/ 854076 h 2009776"/>
                  <a:gd name="connsiteX13" fmla="*/ 1427163 w 2093913"/>
                  <a:gd name="connsiteY13" fmla="*/ 911226 h 2009776"/>
                  <a:gd name="connsiteX14" fmla="*/ 1557838 w 2093913"/>
                  <a:gd name="connsiteY14" fmla="*/ 545437 h 2009776"/>
                  <a:gd name="connsiteX15" fmla="*/ 1598613 w 2093913"/>
                  <a:gd name="connsiteY15" fmla="*/ 901701 h 2009776"/>
                  <a:gd name="connsiteX16" fmla="*/ 1789113 w 2093913"/>
                  <a:gd name="connsiteY16" fmla="*/ 949326 h 2009776"/>
                  <a:gd name="connsiteX17" fmla="*/ 1836738 w 2093913"/>
                  <a:gd name="connsiteY17" fmla="*/ 149226 h 2009776"/>
                  <a:gd name="connsiteX18" fmla="*/ 1960563 w 2093913"/>
                  <a:gd name="connsiteY18" fmla="*/ 225426 h 2009776"/>
                  <a:gd name="connsiteX19" fmla="*/ 1884363 w 2093913"/>
                  <a:gd name="connsiteY19" fmla="*/ 949326 h 2009776"/>
                  <a:gd name="connsiteX20" fmla="*/ 1989138 w 2093913"/>
                  <a:gd name="connsiteY20" fmla="*/ 930276 h 2009776"/>
                  <a:gd name="connsiteX21" fmla="*/ 1989138 w 2093913"/>
                  <a:gd name="connsiteY21" fmla="*/ 1835151 h 2009776"/>
                  <a:gd name="connsiteX22" fmla="*/ 1884363 w 2093913"/>
                  <a:gd name="connsiteY22" fmla="*/ 1978026 h 2009776"/>
                  <a:gd name="connsiteX23" fmla="*/ 293688 w 2093913"/>
                  <a:gd name="connsiteY23" fmla="*/ 1949451 h 2009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3913" h="2009776">
                    <a:moveTo>
                      <a:pt x="293688" y="1949451"/>
                    </a:moveTo>
                    <a:cubicBezTo>
                      <a:pt x="84138" y="1938339"/>
                      <a:pt x="73026" y="1927226"/>
                      <a:pt x="36513" y="1749426"/>
                    </a:cubicBezTo>
                    <a:cubicBezTo>
                      <a:pt x="0" y="1571626"/>
                      <a:pt x="44451" y="1042989"/>
                      <a:pt x="74613" y="882651"/>
                    </a:cubicBezTo>
                    <a:cubicBezTo>
                      <a:pt x="104776" y="722314"/>
                      <a:pt x="174626" y="911226"/>
                      <a:pt x="217488" y="787401"/>
                    </a:cubicBezTo>
                    <a:cubicBezTo>
                      <a:pt x="260350" y="663576"/>
                      <a:pt x="285751" y="239713"/>
                      <a:pt x="331788" y="139701"/>
                    </a:cubicBezTo>
                    <a:cubicBezTo>
                      <a:pt x="377825" y="39689"/>
                      <a:pt x="466726" y="69851"/>
                      <a:pt x="493713" y="187326"/>
                    </a:cubicBezTo>
                    <a:cubicBezTo>
                      <a:pt x="520700" y="304801"/>
                      <a:pt x="460376" y="730251"/>
                      <a:pt x="493713" y="844551"/>
                    </a:cubicBezTo>
                    <a:cubicBezTo>
                      <a:pt x="527051" y="958851"/>
                      <a:pt x="619126" y="863601"/>
                      <a:pt x="693738" y="873126"/>
                    </a:cubicBezTo>
                    <a:cubicBezTo>
                      <a:pt x="768350" y="882651"/>
                      <a:pt x="866776" y="925513"/>
                      <a:pt x="941388" y="901701"/>
                    </a:cubicBezTo>
                    <a:cubicBezTo>
                      <a:pt x="1016000" y="877889"/>
                      <a:pt x="1112838" y="858838"/>
                      <a:pt x="1141413" y="730251"/>
                    </a:cubicBezTo>
                    <a:cubicBezTo>
                      <a:pt x="1169988" y="601664"/>
                      <a:pt x="1092200" y="231776"/>
                      <a:pt x="1112838" y="130176"/>
                    </a:cubicBezTo>
                    <a:cubicBezTo>
                      <a:pt x="1133476" y="28576"/>
                      <a:pt x="1236663" y="1"/>
                      <a:pt x="1265238" y="120651"/>
                    </a:cubicBezTo>
                    <a:cubicBezTo>
                      <a:pt x="1293813" y="241301"/>
                      <a:pt x="1257301" y="722314"/>
                      <a:pt x="1284288" y="854076"/>
                    </a:cubicBezTo>
                    <a:cubicBezTo>
                      <a:pt x="1311276" y="985839"/>
                      <a:pt x="1381571" y="962666"/>
                      <a:pt x="1427163" y="911226"/>
                    </a:cubicBezTo>
                    <a:cubicBezTo>
                      <a:pt x="1472755" y="859786"/>
                      <a:pt x="1529263" y="547025"/>
                      <a:pt x="1557838" y="545437"/>
                    </a:cubicBezTo>
                    <a:cubicBezTo>
                      <a:pt x="1586413" y="543850"/>
                      <a:pt x="1560067" y="834386"/>
                      <a:pt x="1598613" y="901701"/>
                    </a:cubicBezTo>
                    <a:cubicBezTo>
                      <a:pt x="1637159" y="969016"/>
                      <a:pt x="1749426" y="1074739"/>
                      <a:pt x="1789113" y="949326"/>
                    </a:cubicBezTo>
                    <a:cubicBezTo>
                      <a:pt x="1828801" y="823914"/>
                      <a:pt x="1808163" y="269876"/>
                      <a:pt x="1836738" y="149226"/>
                    </a:cubicBezTo>
                    <a:cubicBezTo>
                      <a:pt x="1865313" y="28576"/>
                      <a:pt x="1952626" y="92076"/>
                      <a:pt x="1960563" y="225426"/>
                    </a:cubicBezTo>
                    <a:cubicBezTo>
                      <a:pt x="1968501" y="358776"/>
                      <a:pt x="1879601" y="831851"/>
                      <a:pt x="1884363" y="949326"/>
                    </a:cubicBezTo>
                    <a:cubicBezTo>
                      <a:pt x="1889125" y="1066801"/>
                      <a:pt x="1971676" y="782639"/>
                      <a:pt x="1989138" y="930276"/>
                    </a:cubicBezTo>
                    <a:cubicBezTo>
                      <a:pt x="2006600" y="1077913"/>
                      <a:pt x="2006600" y="1660526"/>
                      <a:pt x="1989138" y="1835151"/>
                    </a:cubicBezTo>
                    <a:cubicBezTo>
                      <a:pt x="1971676" y="2009776"/>
                      <a:pt x="2093913" y="1808164"/>
                      <a:pt x="1884363" y="1978026"/>
                    </a:cubicBezTo>
                    <a:cubicBezTo>
                      <a:pt x="1560513" y="1995488"/>
                      <a:pt x="617538" y="1979614"/>
                      <a:pt x="293688" y="1949451"/>
                    </a:cubicBezTo>
                    <a:close/>
                  </a:path>
                </a:pathLst>
              </a:custGeom>
              <a:solidFill>
                <a:srgbClr val="FF7C80"/>
              </a:solidFill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8" name="Oval 107"/>
              <p:cNvSpPr/>
              <p:nvPr/>
            </p:nvSpPr>
            <p:spPr>
              <a:xfrm flipH="1">
                <a:off x="1873883" y="3876392"/>
                <a:ext cx="282067" cy="144329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33" name="TextBox 32"/>
          <p:cNvSpPr txBox="1"/>
          <p:nvPr/>
        </p:nvSpPr>
        <p:spPr>
          <a:xfrm>
            <a:off x="1253132" y="2387635"/>
            <a:ext cx="152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dirty="0">
                <a:latin typeface="Arial Narrow" pitchFamily="34" charset="0"/>
              </a:rPr>
              <a:t>Makanan</a:t>
            </a:r>
            <a:endParaRPr lang="en-GB" sz="2000" dirty="0">
              <a:latin typeface="Arial Narrow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24995" y="3011321"/>
            <a:ext cx="1279618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d-ID" sz="2000" dirty="0">
                <a:latin typeface="Arial Narrow" pitchFamily="34" charset="0"/>
              </a:rPr>
              <a:t>Usus Bocor  </a:t>
            </a:r>
            <a:endParaRPr lang="en-GB" sz="2000" dirty="0">
              <a:latin typeface="Arial Narrow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941122" y="1262513"/>
            <a:ext cx="1533446" cy="12557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/>
          <p:cNvSpPr/>
          <p:nvPr/>
        </p:nvSpPr>
        <p:spPr>
          <a:xfrm>
            <a:off x="4813717" y="3954171"/>
            <a:ext cx="636999" cy="32870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370351" y="5791369"/>
            <a:ext cx="3080704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en-GB" sz="2400" b="1" i="1" dirty="0">
                <a:solidFill>
                  <a:srgbClr val="FF0000"/>
                </a:solidFill>
                <a:latin typeface="Arial Narrow" pitchFamily="34" charset="0"/>
              </a:rPr>
              <a:t>Symptoms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244001" y="4022467"/>
            <a:ext cx="1523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dirty="0">
                <a:latin typeface="Arial Narrow" pitchFamily="34" charset="0"/>
              </a:rPr>
              <a:t>L</a:t>
            </a:r>
            <a:r>
              <a:rPr lang="en-GB" sz="2000" dirty="0" err="1">
                <a:latin typeface="Arial Narrow" pitchFamily="34" charset="0"/>
              </a:rPr>
              <a:t>evel</a:t>
            </a:r>
            <a:r>
              <a:rPr lang="en-GB" sz="2000" dirty="0">
                <a:latin typeface="Arial Narrow" pitchFamily="34" charset="0"/>
              </a:rPr>
              <a:t> </a:t>
            </a:r>
            <a:r>
              <a:rPr lang="id-ID" sz="2000" dirty="0">
                <a:latin typeface="Arial Narrow" pitchFamily="34" charset="0"/>
              </a:rPr>
              <a:t>tinggi</a:t>
            </a:r>
            <a:r>
              <a:rPr lang="en-GB" sz="2000" dirty="0">
                <a:latin typeface="Arial Narrow" pitchFamily="34" charset="0"/>
              </a:rPr>
              <a:t> Ag/Ab </a:t>
            </a:r>
            <a:r>
              <a:rPr lang="id-ID" sz="2000" dirty="0">
                <a:latin typeface="Arial Narrow" pitchFamily="34" charset="0"/>
              </a:rPr>
              <a:t>kompleks</a:t>
            </a:r>
            <a:endParaRPr lang="en-GB" sz="2000" dirty="0">
              <a:latin typeface="Arial Narrow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224995" y="1245380"/>
            <a:ext cx="7204351" cy="4616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id-ID" sz="2400" b="1" dirty="0">
                <a:solidFill>
                  <a:srgbClr val="0000CC"/>
                </a:solidFill>
                <a:latin typeface="+mn-lt"/>
              </a:rPr>
              <a:t>USUS BOCOR  </a:t>
            </a:r>
            <a:endParaRPr lang="en-GB" b="1" dirty="0">
              <a:solidFill>
                <a:srgbClr val="0000CC"/>
              </a:solidFill>
              <a:latin typeface="+mn-lt"/>
            </a:endParaRPr>
          </a:p>
        </p:txBody>
      </p:sp>
      <p:grpSp>
        <p:nvGrpSpPr>
          <p:cNvPr id="67" name="Group 66"/>
          <p:cNvGrpSpPr/>
          <p:nvPr/>
        </p:nvGrpSpPr>
        <p:grpSpPr>
          <a:xfrm>
            <a:off x="2756833" y="4611983"/>
            <a:ext cx="665682" cy="677860"/>
            <a:chOff x="2921096" y="4352747"/>
            <a:chExt cx="665682" cy="677860"/>
          </a:xfrm>
        </p:grpSpPr>
        <p:sp>
          <p:nvSpPr>
            <p:cNvPr id="35" name="Freeform 34"/>
            <p:cNvSpPr/>
            <p:nvPr/>
          </p:nvSpPr>
          <p:spPr>
            <a:xfrm rot="14306138">
              <a:off x="2905790" y="4368053"/>
              <a:ext cx="304071" cy="273459"/>
            </a:xfrm>
            <a:custGeom>
              <a:avLst/>
              <a:gdLst>
                <a:gd name="connsiteX0" fmla="*/ 158750 w 1165225"/>
                <a:gd name="connsiteY0" fmla="*/ 49212 h 962024"/>
                <a:gd name="connsiteX1" fmla="*/ 434975 w 1165225"/>
                <a:gd name="connsiteY1" fmla="*/ 401637 h 962024"/>
                <a:gd name="connsiteX2" fmla="*/ 1054100 w 1165225"/>
                <a:gd name="connsiteY2" fmla="*/ 449262 h 962024"/>
                <a:gd name="connsiteX3" fmla="*/ 1073150 w 1165225"/>
                <a:gd name="connsiteY3" fmla="*/ 592137 h 962024"/>
                <a:gd name="connsiteX4" fmla="*/ 501650 w 1165225"/>
                <a:gd name="connsiteY4" fmla="*/ 582612 h 962024"/>
                <a:gd name="connsiteX5" fmla="*/ 168275 w 1165225"/>
                <a:gd name="connsiteY5" fmla="*/ 915987 h 962024"/>
                <a:gd name="connsiteX6" fmla="*/ 53975 w 1165225"/>
                <a:gd name="connsiteY6" fmla="*/ 858837 h 962024"/>
                <a:gd name="connsiteX7" fmla="*/ 244475 w 1165225"/>
                <a:gd name="connsiteY7" fmla="*/ 582612 h 962024"/>
                <a:gd name="connsiteX8" fmla="*/ 225425 w 1165225"/>
                <a:gd name="connsiteY8" fmla="*/ 449262 h 962024"/>
                <a:gd name="connsiteX9" fmla="*/ 15875 w 1165225"/>
                <a:gd name="connsiteY9" fmla="*/ 106362 h 962024"/>
                <a:gd name="connsiteX10" fmla="*/ 158750 w 1165225"/>
                <a:gd name="connsiteY10" fmla="*/ 49212 h 962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5225" h="962024">
                  <a:moveTo>
                    <a:pt x="158750" y="49212"/>
                  </a:moveTo>
                  <a:cubicBezTo>
                    <a:pt x="228600" y="98424"/>
                    <a:pt x="285750" y="334962"/>
                    <a:pt x="434975" y="401637"/>
                  </a:cubicBezTo>
                  <a:cubicBezTo>
                    <a:pt x="584200" y="468312"/>
                    <a:pt x="947738" y="417512"/>
                    <a:pt x="1054100" y="449262"/>
                  </a:cubicBezTo>
                  <a:cubicBezTo>
                    <a:pt x="1160463" y="481012"/>
                    <a:pt x="1165225" y="569912"/>
                    <a:pt x="1073150" y="592137"/>
                  </a:cubicBezTo>
                  <a:cubicBezTo>
                    <a:pt x="981075" y="614362"/>
                    <a:pt x="652463" y="528637"/>
                    <a:pt x="501650" y="582612"/>
                  </a:cubicBezTo>
                  <a:cubicBezTo>
                    <a:pt x="350838" y="636587"/>
                    <a:pt x="242887" y="869950"/>
                    <a:pt x="168275" y="915987"/>
                  </a:cubicBezTo>
                  <a:cubicBezTo>
                    <a:pt x="93663" y="962024"/>
                    <a:pt x="41275" y="914400"/>
                    <a:pt x="53975" y="858837"/>
                  </a:cubicBezTo>
                  <a:cubicBezTo>
                    <a:pt x="66675" y="803274"/>
                    <a:pt x="215900" y="650874"/>
                    <a:pt x="244475" y="582612"/>
                  </a:cubicBezTo>
                  <a:cubicBezTo>
                    <a:pt x="273050" y="514350"/>
                    <a:pt x="263525" y="528637"/>
                    <a:pt x="225425" y="449262"/>
                  </a:cubicBezTo>
                  <a:cubicBezTo>
                    <a:pt x="187325" y="369887"/>
                    <a:pt x="31750" y="174624"/>
                    <a:pt x="15875" y="106362"/>
                  </a:cubicBezTo>
                  <a:cubicBezTo>
                    <a:pt x="0" y="38100"/>
                    <a:pt x="88900" y="0"/>
                    <a:pt x="158750" y="49212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Freeform 37"/>
            <p:cNvSpPr/>
            <p:nvPr/>
          </p:nvSpPr>
          <p:spPr>
            <a:xfrm rot="21361659">
              <a:off x="3282707" y="4532774"/>
              <a:ext cx="304071" cy="273459"/>
            </a:xfrm>
            <a:custGeom>
              <a:avLst/>
              <a:gdLst>
                <a:gd name="connsiteX0" fmla="*/ 158750 w 1165225"/>
                <a:gd name="connsiteY0" fmla="*/ 49212 h 962024"/>
                <a:gd name="connsiteX1" fmla="*/ 434975 w 1165225"/>
                <a:gd name="connsiteY1" fmla="*/ 401637 h 962024"/>
                <a:gd name="connsiteX2" fmla="*/ 1054100 w 1165225"/>
                <a:gd name="connsiteY2" fmla="*/ 449262 h 962024"/>
                <a:gd name="connsiteX3" fmla="*/ 1073150 w 1165225"/>
                <a:gd name="connsiteY3" fmla="*/ 592137 h 962024"/>
                <a:gd name="connsiteX4" fmla="*/ 501650 w 1165225"/>
                <a:gd name="connsiteY4" fmla="*/ 582612 h 962024"/>
                <a:gd name="connsiteX5" fmla="*/ 168275 w 1165225"/>
                <a:gd name="connsiteY5" fmla="*/ 915987 h 962024"/>
                <a:gd name="connsiteX6" fmla="*/ 53975 w 1165225"/>
                <a:gd name="connsiteY6" fmla="*/ 858837 h 962024"/>
                <a:gd name="connsiteX7" fmla="*/ 244475 w 1165225"/>
                <a:gd name="connsiteY7" fmla="*/ 582612 h 962024"/>
                <a:gd name="connsiteX8" fmla="*/ 225425 w 1165225"/>
                <a:gd name="connsiteY8" fmla="*/ 449262 h 962024"/>
                <a:gd name="connsiteX9" fmla="*/ 15875 w 1165225"/>
                <a:gd name="connsiteY9" fmla="*/ 106362 h 962024"/>
                <a:gd name="connsiteX10" fmla="*/ 158750 w 1165225"/>
                <a:gd name="connsiteY10" fmla="*/ 49212 h 962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5225" h="962024">
                  <a:moveTo>
                    <a:pt x="158750" y="49212"/>
                  </a:moveTo>
                  <a:cubicBezTo>
                    <a:pt x="228600" y="98424"/>
                    <a:pt x="285750" y="334962"/>
                    <a:pt x="434975" y="401637"/>
                  </a:cubicBezTo>
                  <a:cubicBezTo>
                    <a:pt x="584200" y="468312"/>
                    <a:pt x="947738" y="417512"/>
                    <a:pt x="1054100" y="449262"/>
                  </a:cubicBezTo>
                  <a:cubicBezTo>
                    <a:pt x="1160463" y="481012"/>
                    <a:pt x="1165225" y="569912"/>
                    <a:pt x="1073150" y="592137"/>
                  </a:cubicBezTo>
                  <a:cubicBezTo>
                    <a:pt x="981075" y="614362"/>
                    <a:pt x="652463" y="528637"/>
                    <a:pt x="501650" y="582612"/>
                  </a:cubicBezTo>
                  <a:cubicBezTo>
                    <a:pt x="350838" y="636587"/>
                    <a:pt x="242887" y="869950"/>
                    <a:pt x="168275" y="915987"/>
                  </a:cubicBezTo>
                  <a:cubicBezTo>
                    <a:pt x="93663" y="962024"/>
                    <a:pt x="41275" y="914400"/>
                    <a:pt x="53975" y="858837"/>
                  </a:cubicBezTo>
                  <a:cubicBezTo>
                    <a:pt x="66675" y="803274"/>
                    <a:pt x="215900" y="650874"/>
                    <a:pt x="244475" y="582612"/>
                  </a:cubicBezTo>
                  <a:cubicBezTo>
                    <a:pt x="273050" y="514350"/>
                    <a:pt x="263525" y="528637"/>
                    <a:pt x="225425" y="449262"/>
                  </a:cubicBezTo>
                  <a:cubicBezTo>
                    <a:pt x="187325" y="369887"/>
                    <a:pt x="31750" y="174624"/>
                    <a:pt x="15875" y="106362"/>
                  </a:cubicBezTo>
                  <a:cubicBezTo>
                    <a:pt x="0" y="38100"/>
                    <a:pt x="88900" y="0"/>
                    <a:pt x="158750" y="49212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Freeform 40"/>
            <p:cNvSpPr/>
            <p:nvPr/>
          </p:nvSpPr>
          <p:spPr>
            <a:xfrm rot="7062041">
              <a:off x="2921811" y="4741842"/>
              <a:ext cx="304071" cy="273459"/>
            </a:xfrm>
            <a:custGeom>
              <a:avLst/>
              <a:gdLst>
                <a:gd name="connsiteX0" fmla="*/ 158750 w 1165225"/>
                <a:gd name="connsiteY0" fmla="*/ 49212 h 962024"/>
                <a:gd name="connsiteX1" fmla="*/ 434975 w 1165225"/>
                <a:gd name="connsiteY1" fmla="*/ 401637 h 962024"/>
                <a:gd name="connsiteX2" fmla="*/ 1054100 w 1165225"/>
                <a:gd name="connsiteY2" fmla="*/ 449262 h 962024"/>
                <a:gd name="connsiteX3" fmla="*/ 1073150 w 1165225"/>
                <a:gd name="connsiteY3" fmla="*/ 592137 h 962024"/>
                <a:gd name="connsiteX4" fmla="*/ 501650 w 1165225"/>
                <a:gd name="connsiteY4" fmla="*/ 582612 h 962024"/>
                <a:gd name="connsiteX5" fmla="*/ 168275 w 1165225"/>
                <a:gd name="connsiteY5" fmla="*/ 915987 h 962024"/>
                <a:gd name="connsiteX6" fmla="*/ 53975 w 1165225"/>
                <a:gd name="connsiteY6" fmla="*/ 858837 h 962024"/>
                <a:gd name="connsiteX7" fmla="*/ 244475 w 1165225"/>
                <a:gd name="connsiteY7" fmla="*/ 582612 h 962024"/>
                <a:gd name="connsiteX8" fmla="*/ 225425 w 1165225"/>
                <a:gd name="connsiteY8" fmla="*/ 449262 h 962024"/>
                <a:gd name="connsiteX9" fmla="*/ 15875 w 1165225"/>
                <a:gd name="connsiteY9" fmla="*/ 106362 h 962024"/>
                <a:gd name="connsiteX10" fmla="*/ 158750 w 1165225"/>
                <a:gd name="connsiteY10" fmla="*/ 49212 h 962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5225" h="962024">
                  <a:moveTo>
                    <a:pt x="158750" y="49212"/>
                  </a:moveTo>
                  <a:cubicBezTo>
                    <a:pt x="228600" y="98424"/>
                    <a:pt x="285750" y="334962"/>
                    <a:pt x="434975" y="401637"/>
                  </a:cubicBezTo>
                  <a:cubicBezTo>
                    <a:pt x="584200" y="468312"/>
                    <a:pt x="947738" y="417512"/>
                    <a:pt x="1054100" y="449262"/>
                  </a:cubicBezTo>
                  <a:cubicBezTo>
                    <a:pt x="1160463" y="481012"/>
                    <a:pt x="1165225" y="569912"/>
                    <a:pt x="1073150" y="592137"/>
                  </a:cubicBezTo>
                  <a:cubicBezTo>
                    <a:pt x="981075" y="614362"/>
                    <a:pt x="652463" y="528637"/>
                    <a:pt x="501650" y="582612"/>
                  </a:cubicBezTo>
                  <a:cubicBezTo>
                    <a:pt x="350838" y="636587"/>
                    <a:pt x="242887" y="869950"/>
                    <a:pt x="168275" y="915987"/>
                  </a:cubicBezTo>
                  <a:cubicBezTo>
                    <a:pt x="93663" y="962024"/>
                    <a:pt x="41275" y="914400"/>
                    <a:pt x="53975" y="858837"/>
                  </a:cubicBezTo>
                  <a:cubicBezTo>
                    <a:pt x="66675" y="803274"/>
                    <a:pt x="215900" y="650874"/>
                    <a:pt x="244475" y="582612"/>
                  </a:cubicBezTo>
                  <a:cubicBezTo>
                    <a:pt x="273050" y="514350"/>
                    <a:pt x="263525" y="528637"/>
                    <a:pt x="225425" y="449262"/>
                  </a:cubicBezTo>
                  <a:cubicBezTo>
                    <a:pt x="187325" y="369887"/>
                    <a:pt x="31750" y="174624"/>
                    <a:pt x="15875" y="106362"/>
                  </a:cubicBezTo>
                  <a:cubicBezTo>
                    <a:pt x="0" y="38100"/>
                    <a:pt x="88900" y="0"/>
                    <a:pt x="158750" y="49212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Oval 65"/>
            <p:cNvSpPr/>
            <p:nvPr/>
          </p:nvSpPr>
          <p:spPr>
            <a:xfrm>
              <a:off x="3049976" y="4574957"/>
              <a:ext cx="285750" cy="228601"/>
            </a:xfrm>
            <a:prstGeom prst="ellipse">
              <a:avLst/>
            </a:prstGeom>
            <a:solidFill>
              <a:srgbClr val="E8CA7E"/>
            </a:solidFill>
            <a:ln w="127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3356157" y="3958920"/>
            <a:ext cx="665682" cy="677860"/>
            <a:chOff x="2921096" y="4352747"/>
            <a:chExt cx="665682" cy="677860"/>
          </a:xfrm>
        </p:grpSpPr>
        <p:sp>
          <p:nvSpPr>
            <p:cNvPr id="69" name="Freeform 68"/>
            <p:cNvSpPr/>
            <p:nvPr/>
          </p:nvSpPr>
          <p:spPr>
            <a:xfrm rot="14306138">
              <a:off x="2905790" y="4368053"/>
              <a:ext cx="304071" cy="273459"/>
            </a:xfrm>
            <a:custGeom>
              <a:avLst/>
              <a:gdLst>
                <a:gd name="connsiteX0" fmla="*/ 158750 w 1165225"/>
                <a:gd name="connsiteY0" fmla="*/ 49212 h 962024"/>
                <a:gd name="connsiteX1" fmla="*/ 434975 w 1165225"/>
                <a:gd name="connsiteY1" fmla="*/ 401637 h 962024"/>
                <a:gd name="connsiteX2" fmla="*/ 1054100 w 1165225"/>
                <a:gd name="connsiteY2" fmla="*/ 449262 h 962024"/>
                <a:gd name="connsiteX3" fmla="*/ 1073150 w 1165225"/>
                <a:gd name="connsiteY3" fmla="*/ 592137 h 962024"/>
                <a:gd name="connsiteX4" fmla="*/ 501650 w 1165225"/>
                <a:gd name="connsiteY4" fmla="*/ 582612 h 962024"/>
                <a:gd name="connsiteX5" fmla="*/ 168275 w 1165225"/>
                <a:gd name="connsiteY5" fmla="*/ 915987 h 962024"/>
                <a:gd name="connsiteX6" fmla="*/ 53975 w 1165225"/>
                <a:gd name="connsiteY6" fmla="*/ 858837 h 962024"/>
                <a:gd name="connsiteX7" fmla="*/ 244475 w 1165225"/>
                <a:gd name="connsiteY7" fmla="*/ 582612 h 962024"/>
                <a:gd name="connsiteX8" fmla="*/ 225425 w 1165225"/>
                <a:gd name="connsiteY8" fmla="*/ 449262 h 962024"/>
                <a:gd name="connsiteX9" fmla="*/ 15875 w 1165225"/>
                <a:gd name="connsiteY9" fmla="*/ 106362 h 962024"/>
                <a:gd name="connsiteX10" fmla="*/ 158750 w 1165225"/>
                <a:gd name="connsiteY10" fmla="*/ 49212 h 962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5225" h="962024">
                  <a:moveTo>
                    <a:pt x="158750" y="49212"/>
                  </a:moveTo>
                  <a:cubicBezTo>
                    <a:pt x="228600" y="98424"/>
                    <a:pt x="285750" y="334962"/>
                    <a:pt x="434975" y="401637"/>
                  </a:cubicBezTo>
                  <a:cubicBezTo>
                    <a:pt x="584200" y="468312"/>
                    <a:pt x="947738" y="417512"/>
                    <a:pt x="1054100" y="449262"/>
                  </a:cubicBezTo>
                  <a:cubicBezTo>
                    <a:pt x="1160463" y="481012"/>
                    <a:pt x="1165225" y="569912"/>
                    <a:pt x="1073150" y="592137"/>
                  </a:cubicBezTo>
                  <a:cubicBezTo>
                    <a:pt x="981075" y="614362"/>
                    <a:pt x="652463" y="528637"/>
                    <a:pt x="501650" y="582612"/>
                  </a:cubicBezTo>
                  <a:cubicBezTo>
                    <a:pt x="350838" y="636587"/>
                    <a:pt x="242887" y="869950"/>
                    <a:pt x="168275" y="915987"/>
                  </a:cubicBezTo>
                  <a:cubicBezTo>
                    <a:pt x="93663" y="962024"/>
                    <a:pt x="41275" y="914400"/>
                    <a:pt x="53975" y="858837"/>
                  </a:cubicBezTo>
                  <a:cubicBezTo>
                    <a:pt x="66675" y="803274"/>
                    <a:pt x="215900" y="650874"/>
                    <a:pt x="244475" y="582612"/>
                  </a:cubicBezTo>
                  <a:cubicBezTo>
                    <a:pt x="273050" y="514350"/>
                    <a:pt x="263525" y="528637"/>
                    <a:pt x="225425" y="449262"/>
                  </a:cubicBezTo>
                  <a:cubicBezTo>
                    <a:pt x="187325" y="369887"/>
                    <a:pt x="31750" y="174624"/>
                    <a:pt x="15875" y="106362"/>
                  </a:cubicBezTo>
                  <a:cubicBezTo>
                    <a:pt x="0" y="38100"/>
                    <a:pt x="88900" y="0"/>
                    <a:pt x="158750" y="49212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Freeform 69"/>
            <p:cNvSpPr/>
            <p:nvPr/>
          </p:nvSpPr>
          <p:spPr>
            <a:xfrm rot="21361659">
              <a:off x="3282707" y="4532774"/>
              <a:ext cx="304071" cy="273459"/>
            </a:xfrm>
            <a:custGeom>
              <a:avLst/>
              <a:gdLst>
                <a:gd name="connsiteX0" fmla="*/ 158750 w 1165225"/>
                <a:gd name="connsiteY0" fmla="*/ 49212 h 962024"/>
                <a:gd name="connsiteX1" fmla="*/ 434975 w 1165225"/>
                <a:gd name="connsiteY1" fmla="*/ 401637 h 962024"/>
                <a:gd name="connsiteX2" fmla="*/ 1054100 w 1165225"/>
                <a:gd name="connsiteY2" fmla="*/ 449262 h 962024"/>
                <a:gd name="connsiteX3" fmla="*/ 1073150 w 1165225"/>
                <a:gd name="connsiteY3" fmla="*/ 592137 h 962024"/>
                <a:gd name="connsiteX4" fmla="*/ 501650 w 1165225"/>
                <a:gd name="connsiteY4" fmla="*/ 582612 h 962024"/>
                <a:gd name="connsiteX5" fmla="*/ 168275 w 1165225"/>
                <a:gd name="connsiteY5" fmla="*/ 915987 h 962024"/>
                <a:gd name="connsiteX6" fmla="*/ 53975 w 1165225"/>
                <a:gd name="connsiteY6" fmla="*/ 858837 h 962024"/>
                <a:gd name="connsiteX7" fmla="*/ 244475 w 1165225"/>
                <a:gd name="connsiteY7" fmla="*/ 582612 h 962024"/>
                <a:gd name="connsiteX8" fmla="*/ 225425 w 1165225"/>
                <a:gd name="connsiteY8" fmla="*/ 449262 h 962024"/>
                <a:gd name="connsiteX9" fmla="*/ 15875 w 1165225"/>
                <a:gd name="connsiteY9" fmla="*/ 106362 h 962024"/>
                <a:gd name="connsiteX10" fmla="*/ 158750 w 1165225"/>
                <a:gd name="connsiteY10" fmla="*/ 49212 h 962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5225" h="962024">
                  <a:moveTo>
                    <a:pt x="158750" y="49212"/>
                  </a:moveTo>
                  <a:cubicBezTo>
                    <a:pt x="228600" y="98424"/>
                    <a:pt x="285750" y="334962"/>
                    <a:pt x="434975" y="401637"/>
                  </a:cubicBezTo>
                  <a:cubicBezTo>
                    <a:pt x="584200" y="468312"/>
                    <a:pt x="947738" y="417512"/>
                    <a:pt x="1054100" y="449262"/>
                  </a:cubicBezTo>
                  <a:cubicBezTo>
                    <a:pt x="1160463" y="481012"/>
                    <a:pt x="1165225" y="569912"/>
                    <a:pt x="1073150" y="592137"/>
                  </a:cubicBezTo>
                  <a:cubicBezTo>
                    <a:pt x="981075" y="614362"/>
                    <a:pt x="652463" y="528637"/>
                    <a:pt x="501650" y="582612"/>
                  </a:cubicBezTo>
                  <a:cubicBezTo>
                    <a:pt x="350838" y="636587"/>
                    <a:pt x="242887" y="869950"/>
                    <a:pt x="168275" y="915987"/>
                  </a:cubicBezTo>
                  <a:cubicBezTo>
                    <a:pt x="93663" y="962024"/>
                    <a:pt x="41275" y="914400"/>
                    <a:pt x="53975" y="858837"/>
                  </a:cubicBezTo>
                  <a:cubicBezTo>
                    <a:pt x="66675" y="803274"/>
                    <a:pt x="215900" y="650874"/>
                    <a:pt x="244475" y="582612"/>
                  </a:cubicBezTo>
                  <a:cubicBezTo>
                    <a:pt x="273050" y="514350"/>
                    <a:pt x="263525" y="528637"/>
                    <a:pt x="225425" y="449262"/>
                  </a:cubicBezTo>
                  <a:cubicBezTo>
                    <a:pt x="187325" y="369887"/>
                    <a:pt x="31750" y="174624"/>
                    <a:pt x="15875" y="106362"/>
                  </a:cubicBezTo>
                  <a:cubicBezTo>
                    <a:pt x="0" y="38100"/>
                    <a:pt x="88900" y="0"/>
                    <a:pt x="158750" y="49212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Freeform 70"/>
            <p:cNvSpPr/>
            <p:nvPr/>
          </p:nvSpPr>
          <p:spPr>
            <a:xfrm rot="7062041">
              <a:off x="2921811" y="4741842"/>
              <a:ext cx="304071" cy="273459"/>
            </a:xfrm>
            <a:custGeom>
              <a:avLst/>
              <a:gdLst>
                <a:gd name="connsiteX0" fmla="*/ 158750 w 1165225"/>
                <a:gd name="connsiteY0" fmla="*/ 49212 h 962024"/>
                <a:gd name="connsiteX1" fmla="*/ 434975 w 1165225"/>
                <a:gd name="connsiteY1" fmla="*/ 401637 h 962024"/>
                <a:gd name="connsiteX2" fmla="*/ 1054100 w 1165225"/>
                <a:gd name="connsiteY2" fmla="*/ 449262 h 962024"/>
                <a:gd name="connsiteX3" fmla="*/ 1073150 w 1165225"/>
                <a:gd name="connsiteY3" fmla="*/ 592137 h 962024"/>
                <a:gd name="connsiteX4" fmla="*/ 501650 w 1165225"/>
                <a:gd name="connsiteY4" fmla="*/ 582612 h 962024"/>
                <a:gd name="connsiteX5" fmla="*/ 168275 w 1165225"/>
                <a:gd name="connsiteY5" fmla="*/ 915987 h 962024"/>
                <a:gd name="connsiteX6" fmla="*/ 53975 w 1165225"/>
                <a:gd name="connsiteY6" fmla="*/ 858837 h 962024"/>
                <a:gd name="connsiteX7" fmla="*/ 244475 w 1165225"/>
                <a:gd name="connsiteY7" fmla="*/ 582612 h 962024"/>
                <a:gd name="connsiteX8" fmla="*/ 225425 w 1165225"/>
                <a:gd name="connsiteY8" fmla="*/ 449262 h 962024"/>
                <a:gd name="connsiteX9" fmla="*/ 15875 w 1165225"/>
                <a:gd name="connsiteY9" fmla="*/ 106362 h 962024"/>
                <a:gd name="connsiteX10" fmla="*/ 158750 w 1165225"/>
                <a:gd name="connsiteY10" fmla="*/ 49212 h 962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5225" h="962024">
                  <a:moveTo>
                    <a:pt x="158750" y="49212"/>
                  </a:moveTo>
                  <a:cubicBezTo>
                    <a:pt x="228600" y="98424"/>
                    <a:pt x="285750" y="334962"/>
                    <a:pt x="434975" y="401637"/>
                  </a:cubicBezTo>
                  <a:cubicBezTo>
                    <a:pt x="584200" y="468312"/>
                    <a:pt x="947738" y="417512"/>
                    <a:pt x="1054100" y="449262"/>
                  </a:cubicBezTo>
                  <a:cubicBezTo>
                    <a:pt x="1160463" y="481012"/>
                    <a:pt x="1165225" y="569912"/>
                    <a:pt x="1073150" y="592137"/>
                  </a:cubicBezTo>
                  <a:cubicBezTo>
                    <a:pt x="981075" y="614362"/>
                    <a:pt x="652463" y="528637"/>
                    <a:pt x="501650" y="582612"/>
                  </a:cubicBezTo>
                  <a:cubicBezTo>
                    <a:pt x="350838" y="636587"/>
                    <a:pt x="242887" y="869950"/>
                    <a:pt x="168275" y="915987"/>
                  </a:cubicBezTo>
                  <a:cubicBezTo>
                    <a:pt x="93663" y="962024"/>
                    <a:pt x="41275" y="914400"/>
                    <a:pt x="53975" y="858837"/>
                  </a:cubicBezTo>
                  <a:cubicBezTo>
                    <a:pt x="66675" y="803274"/>
                    <a:pt x="215900" y="650874"/>
                    <a:pt x="244475" y="582612"/>
                  </a:cubicBezTo>
                  <a:cubicBezTo>
                    <a:pt x="273050" y="514350"/>
                    <a:pt x="263525" y="528637"/>
                    <a:pt x="225425" y="449262"/>
                  </a:cubicBezTo>
                  <a:cubicBezTo>
                    <a:pt x="187325" y="369887"/>
                    <a:pt x="31750" y="174624"/>
                    <a:pt x="15875" y="106362"/>
                  </a:cubicBezTo>
                  <a:cubicBezTo>
                    <a:pt x="0" y="38100"/>
                    <a:pt x="88900" y="0"/>
                    <a:pt x="158750" y="49212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Oval 71"/>
            <p:cNvSpPr/>
            <p:nvPr/>
          </p:nvSpPr>
          <p:spPr>
            <a:xfrm>
              <a:off x="3049976" y="4574957"/>
              <a:ext cx="285750" cy="228601"/>
            </a:xfrm>
            <a:prstGeom prst="ellipse">
              <a:avLst/>
            </a:prstGeom>
            <a:solidFill>
              <a:srgbClr val="E8CA7E"/>
            </a:solidFill>
            <a:ln w="127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5231139" y="3956500"/>
            <a:ext cx="665682" cy="677860"/>
            <a:chOff x="2921096" y="4352747"/>
            <a:chExt cx="665682" cy="677860"/>
          </a:xfrm>
        </p:grpSpPr>
        <p:sp>
          <p:nvSpPr>
            <p:cNvPr id="124" name="Freeform 123"/>
            <p:cNvSpPr/>
            <p:nvPr/>
          </p:nvSpPr>
          <p:spPr>
            <a:xfrm rot="14306138">
              <a:off x="2905790" y="4368053"/>
              <a:ext cx="304071" cy="273459"/>
            </a:xfrm>
            <a:custGeom>
              <a:avLst/>
              <a:gdLst>
                <a:gd name="connsiteX0" fmla="*/ 158750 w 1165225"/>
                <a:gd name="connsiteY0" fmla="*/ 49212 h 962024"/>
                <a:gd name="connsiteX1" fmla="*/ 434975 w 1165225"/>
                <a:gd name="connsiteY1" fmla="*/ 401637 h 962024"/>
                <a:gd name="connsiteX2" fmla="*/ 1054100 w 1165225"/>
                <a:gd name="connsiteY2" fmla="*/ 449262 h 962024"/>
                <a:gd name="connsiteX3" fmla="*/ 1073150 w 1165225"/>
                <a:gd name="connsiteY3" fmla="*/ 592137 h 962024"/>
                <a:gd name="connsiteX4" fmla="*/ 501650 w 1165225"/>
                <a:gd name="connsiteY4" fmla="*/ 582612 h 962024"/>
                <a:gd name="connsiteX5" fmla="*/ 168275 w 1165225"/>
                <a:gd name="connsiteY5" fmla="*/ 915987 h 962024"/>
                <a:gd name="connsiteX6" fmla="*/ 53975 w 1165225"/>
                <a:gd name="connsiteY6" fmla="*/ 858837 h 962024"/>
                <a:gd name="connsiteX7" fmla="*/ 244475 w 1165225"/>
                <a:gd name="connsiteY7" fmla="*/ 582612 h 962024"/>
                <a:gd name="connsiteX8" fmla="*/ 225425 w 1165225"/>
                <a:gd name="connsiteY8" fmla="*/ 449262 h 962024"/>
                <a:gd name="connsiteX9" fmla="*/ 15875 w 1165225"/>
                <a:gd name="connsiteY9" fmla="*/ 106362 h 962024"/>
                <a:gd name="connsiteX10" fmla="*/ 158750 w 1165225"/>
                <a:gd name="connsiteY10" fmla="*/ 49212 h 962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5225" h="962024">
                  <a:moveTo>
                    <a:pt x="158750" y="49212"/>
                  </a:moveTo>
                  <a:cubicBezTo>
                    <a:pt x="228600" y="98424"/>
                    <a:pt x="285750" y="334962"/>
                    <a:pt x="434975" y="401637"/>
                  </a:cubicBezTo>
                  <a:cubicBezTo>
                    <a:pt x="584200" y="468312"/>
                    <a:pt x="947738" y="417512"/>
                    <a:pt x="1054100" y="449262"/>
                  </a:cubicBezTo>
                  <a:cubicBezTo>
                    <a:pt x="1160463" y="481012"/>
                    <a:pt x="1165225" y="569912"/>
                    <a:pt x="1073150" y="592137"/>
                  </a:cubicBezTo>
                  <a:cubicBezTo>
                    <a:pt x="981075" y="614362"/>
                    <a:pt x="652463" y="528637"/>
                    <a:pt x="501650" y="582612"/>
                  </a:cubicBezTo>
                  <a:cubicBezTo>
                    <a:pt x="350838" y="636587"/>
                    <a:pt x="242887" y="869950"/>
                    <a:pt x="168275" y="915987"/>
                  </a:cubicBezTo>
                  <a:cubicBezTo>
                    <a:pt x="93663" y="962024"/>
                    <a:pt x="41275" y="914400"/>
                    <a:pt x="53975" y="858837"/>
                  </a:cubicBezTo>
                  <a:cubicBezTo>
                    <a:pt x="66675" y="803274"/>
                    <a:pt x="215900" y="650874"/>
                    <a:pt x="244475" y="582612"/>
                  </a:cubicBezTo>
                  <a:cubicBezTo>
                    <a:pt x="273050" y="514350"/>
                    <a:pt x="263525" y="528637"/>
                    <a:pt x="225425" y="449262"/>
                  </a:cubicBezTo>
                  <a:cubicBezTo>
                    <a:pt x="187325" y="369887"/>
                    <a:pt x="31750" y="174624"/>
                    <a:pt x="15875" y="106362"/>
                  </a:cubicBezTo>
                  <a:cubicBezTo>
                    <a:pt x="0" y="38100"/>
                    <a:pt x="88900" y="0"/>
                    <a:pt x="158750" y="49212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Freeform 124"/>
            <p:cNvSpPr/>
            <p:nvPr/>
          </p:nvSpPr>
          <p:spPr>
            <a:xfrm rot="21361659">
              <a:off x="3282707" y="4532774"/>
              <a:ext cx="304071" cy="273459"/>
            </a:xfrm>
            <a:custGeom>
              <a:avLst/>
              <a:gdLst>
                <a:gd name="connsiteX0" fmla="*/ 158750 w 1165225"/>
                <a:gd name="connsiteY0" fmla="*/ 49212 h 962024"/>
                <a:gd name="connsiteX1" fmla="*/ 434975 w 1165225"/>
                <a:gd name="connsiteY1" fmla="*/ 401637 h 962024"/>
                <a:gd name="connsiteX2" fmla="*/ 1054100 w 1165225"/>
                <a:gd name="connsiteY2" fmla="*/ 449262 h 962024"/>
                <a:gd name="connsiteX3" fmla="*/ 1073150 w 1165225"/>
                <a:gd name="connsiteY3" fmla="*/ 592137 h 962024"/>
                <a:gd name="connsiteX4" fmla="*/ 501650 w 1165225"/>
                <a:gd name="connsiteY4" fmla="*/ 582612 h 962024"/>
                <a:gd name="connsiteX5" fmla="*/ 168275 w 1165225"/>
                <a:gd name="connsiteY5" fmla="*/ 915987 h 962024"/>
                <a:gd name="connsiteX6" fmla="*/ 53975 w 1165225"/>
                <a:gd name="connsiteY6" fmla="*/ 858837 h 962024"/>
                <a:gd name="connsiteX7" fmla="*/ 244475 w 1165225"/>
                <a:gd name="connsiteY7" fmla="*/ 582612 h 962024"/>
                <a:gd name="connsiteX8" fmla="*/ 225425 w 1165225"/>
                <a:gd name="connsiteY8" fmla="*/ 449262 h 962024"/>
                <a:gd name="connsiteX9" fmla="*/ 15875 w 1165225"/>
                <a:gd name="connsiteY9" fmla="*/ 106362 h 962024"/>
                <a:gd name="connsiteX10" fmla="*/ 158750 w 1165225"/>
                <a:gd name="connsiteY10" fmla="*/ 49212 h 962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5225" h="962024">
                  <a:moveTo>
                    <a:pt x="158750" y="49212"/>
                  </a:moveTo>
                  <a:cubicBezTo>
                    <a:pt x="228600" y="98424"/>
                    <a:pt x="285750" y="334962"/>
                    <a:pt x="434975" y="401637"/>
                  </a:cubicBezTo>
                  <a:cubicBezTo>
                    <a:pt x="584200" y="468312"/>
                    <a:pt x="947738" y="417512"/>
                    <a:pt x="1054100" y="449262"/>
                  </a:cubicBezTo>
                  <a:cubicBezTo>
                    <a:pt x="1160463" y="481012"/>
                    <a:pt x="1165225" y="569912"/>
                    <a:pt x="1073150" y="592137"/>
                  </a:cubicBezTo>
                  <a:cubicBezTo>
                    <a:pt x="981075" y="614362"/>
                    <a:pt x="652463" y="528637"/>
                    <a:pt x="501650" y="582612"/>
                  </a:cubicBezTo>
                  <a:cubicBezTo>
                    <a:pt x="350838" y="636587"/>
                    <a:pt x="242887" y="869950"/>
                    <a:pt x="168275" y="915987"/>
                  </a:cubicBezTo>
                  <a:cubicBezTo>
                    <a:pt x="93663" y="962024"/>
                    <a:pt x="41275" y="914400"/>
                    <a:pt x="53975" y="858837"/>
                  </a:cubicBezTo>
                  <a:cubicBezTo>
                    <a:pt x="66675" y="803274"/>
                    <a:pt x="215900" y="650874"/>
                    <a:pt x="244475" y="582612"/>
                  </a:cubicBezTo>
                  <a:cubicBezTo>
                    <a:pt x="273050" y="514350"/>
                    <a:pt x="263525" y="528637"/>
                    <a:pt x="225425" y="449262"/>
                  </a:cubicBezTo>
                  <a:cubicBezTo>
                    <a:pt x="187325" y="369887"/>
                    <a:pt x="31750" y="174624"/>
                    <a:pt x="15875" y="106362"/>
                  </a:cubicBezTo>
                  <a:cubicBezTo>
                    <a:pt x="0" y="38100"/>
                    <a:pt x="88900" y="0"/>
                    <a:pt x="158750" y="49212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Freeform 125"/>
            <p:cNvSpPr/>
            <p:nvPr/>
          </p:nvSpPr>
          <p:spPr>
            <a:xfrm rot="7062041">
              <a:off x="2921811" y="4741842"/>
              <a:ext cx="304071" cy="273459"/>
            </a:xfrm>
            <a:custGeom>
              <a:avLst/>
              <a:gdLst>
                <a:gd name="connsiteX0" fmla="*/ 158750 w 1165225"/>
                <a:gd name="connsiteY0" fmla="*/ 49212 h 962024"/>
                <a:gd name="connsiteX1" fmla="*/ 434975 w 1165225"/>
                <a:gd name="connsiteY1" fmla="*/ 401637 h 962024"/>
                <a:gd name="connsiteX2" fmla="*/ 1054100 w 1165225"/>
                <a:gd name="connsiteY2" fmla="*/ 449262 h 962024"/>
                <a:gd name="connsiteX3" fmla="*/ 1073150 w 1165225"/>
                <a:gd name="connsiteY3" fmla="*/ 592137 h 962024"/>
                <a:gd name="connsiteX4" fmla="*/ 501650 w 1165225"/>
                <a:gd name="connsiteY4" fmla="*/ 582612 h 962024"/>
                <a:gd name="connsiteX5" fmla="*/ 168275 w 1165225"/>
                <a:gd name="connsiteY5" fmla="*/ 915987 h 962024"/>
                <a:gd name="connsiteX6" fmla="*/ 53975 w 1165225"/>
                <a:gd name="connsiteY6" fmla="*/ 858837 h 962024"/>
                <a:gd name="connsiteX7" fmla="*/ 244475 w 1165225"/>
                <a:gd name="connsiteY7" fmla="*/ 582612 h 962024"/>
                <a:gd name="connsiteX8" fmla="*/ 225425 w 1165225"/>
                <a:gd name="connsiteY8" fmla="*/ 449262 h 962024"/>
                <a:gd name="connsiteX9" fmla="*/ 15875 w 1165225"/>
                <a:gd name="connsiteY9" fmla="*/ 106362 h 962024"/>
                <a:gd name="connsiteX10" fmla="*/ 158750 w 1165225"/>
                <a:gd name="connsiteY10" fmla="*/ 49212 h 962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5225" h="962024">
                  <a:moveTo>
                    <a:pt x="158750" y="49212"/>
                  </a:moveTo>
                  <a:cubicBezTo>
                    <a:pt x="228600" y="98424"/>
                    <a:pt x="285750" y="334962"/>
                    <a:pt x="434975" y="401637"/>
                  </a:cubicBezTo>
                  <a:cubicBezTo>
                    <a:pt x="584200" y="468312"/>
                    <a:pt x="947738" y="417512"/>
                    <a:pt x="1054100" y="449262"/>
                  </a:cubicBezTo>
                  <a:cubicBezTo>
                    <a:pt x="1160463" y="481012"/>
                    <a:pt x="1165225" y="569912"/>
                    <a:pt x="1073150" y="592137"/>
                  </a:cubicBezTo>
                  <a:cubicBezTo>
                    <a:pt x="981075" y="614362"/>
                    <a:pt x="652463" y="528637"/>
                    <a:pt x="501650" y="582612"/>
                  </a:cubicBezTo>
                  <a:cubicBezTo>
                    <a:pt x="350838" y="636587"/>
                    <a:pt x="242887" y="869950"/>
                    <a:pt x="168275" y="915987"/>
                  </a:cubicBezTo>
                  <a:cubicBezTo>
                    <a:pt x="93663" y="962024"/>
                    <a:pt x="41275" y="914400"/>
                    <a:pt x="53975" y="858837"/>
                  </a:cubicBezTo>
                  <a:cubicBezTo>
                    <a:pt x="66675" y="803274"/>
                    <a:pt x="215900" y="650874"/>
                    <a:pt x="244475" y="582612"/>
                  </a:cubicBezTo>
                  <a:cubicBezTo>
                    <a:pt x="273050" y="514350"/>
                    <a:pt x="263525" y="528637"/>
                    <a:pt x="225425" y="449262"/>
                  </a:cubicBezTo>
                  <a:cubicBezTo>
                    <a:pt x="187325" y="369887"/>
                    <a:pt x="31750" y="174624"/>
                    <a:pt x="15875" y="106362"/>
                  </a:cubicBezTo>
                  <a:cubicBezTo>
                    <a:pt x="0" y="38100"/>
                    <a:pt x="88900" y="0"/>
                    <a:pt x="158750" y="49212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Oval 126"/>
            <p:cNvSpPr/>
            <p:nvPr/>
          </p:nvSpPr>
          <p:spPr>
            <a:xfrm>
              <a:off x="3049976" y="4574957"/>
              <a:ext cx="285750" cy="228601"/>
            </a:xfrm>
            <a:prstGeom prst="ellipse">
              <a:avLst/>
            </a:prstGeom>
            <a:solidFill>
              <a:srgbClr val="E8CA7E"/>
            </a:solidFill>
            <a:ln w="127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5759357" y="4609563"/>
            <a:ext cx="665682" cy="677860"/>
            <a:chOff x="2921096" y="4352747"/>
            <a:chExt cx="665682" cy="677860"/>
          </a:xfrm>
        </p:grpSpPr>
        <p:sp>
          <p:nvSpPr>
            <p:cNvPr id="129" name="Freeform 128"/>
            <p:cNvSpPr/>
            <p:nvPr/>
          </p:nvSpPr>
          <p:spPr>
            <a:xfrm rot="14306138">
              <a:off x="2905790" y="4368053"/>
              <a:ext cx="304071" cy="273459"/>
            </a:xfrm>
            <a:custGeom>
              <a:avLst/>
              <a:gdLst>
                <a:gd name="connsiteX0" fmla="*/ 158750 w 1165225"/>
                <a:gd name="connsiteY0" fmla="*/ 49212 h 962024"/>
                <a:gd name="connsiteX1" fmla="*/ 434975 w 1165225"/>
                <a:gd name="connsiteY1" fmla="*/ 401637 h 962024"/>
                <a:gd name="connsiteX2" fmla="*/ 1054100 w 1165225"/>
                <a:gd name="connsiteY2" fmla="*/ 449262 h 962024"/>
                <a:gd name="connsiteX3" fmla="*/ 1073150 w 1165225"/>
                <a:gd name="connsiteY3" fmla="*/ 592137 h 962024"/>
                <a:gd name="connsiteX4" fmla="*/ 501650 w 1165225"/>
                <a:gd name="connsiteY4" fmla="*/ 582612 h 962024"/>
                <a:gd name="connsiteX5" fmla="*/ 168275 w 1165225"/>
                <a:gd name="connsiteY5" fmla="*/ 915987 h 962024"/>
                <a:gd name="connsiteX6" fmla="*/ 53975 w 1165225"/>
                <a:gd name="connsiteY6" fmla="*/ 858837 h 962024"/>
                <a:gd name="connsiteX7" fmla="*/ 244475 w 1165225"/>
                <a:gd name="connsiteY7" fmla="*/ 582612 h 962024"/>
                <a:gd name="connsiteX8" fmla="*/ 225425 w 1165225"/>
                <a:gd name="connsiteY8" fmla="*/ 449262 h 962024"/>
                <a:gd name="connsiteX9" fmla="*/ 15875 w 1165225"/>
                <a:gd name="connsiteY9" fmla="*/ 106362 h 962024"/>
                <a:gd name="connsiteX10" fmla="*/ 158750 w 1165225"/>
                <a:gd name="connsiteY10" fmla="*/ 49212 h 962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5225" h="962024">
                  <a:moveTo>
                    <a:pt x="158750" y="49212"/>
                  </a:moveTo>
                  <a:cubicBezTo>
                    <a:pt x="228600" y="98424"/>
                    <a:pt x="285750" y="334962"/>
                    <a:pt x="434975" y="401637"/>
                  </a:cubicBezTo>
                  <a:cubicBezTo>
                    <a:pt x="584200" y="468312"/>
                    <a:pt x="947738" y="417512"/>
                    <a:pt x="1054100" y="449262"/>
                  </a:cubicBezTo>
                  <a:cubicBezTo>
                    <a:pt x="1160463" y="481012"/>
                    <a:pt x="1165225" y="569912"/>
                    <a:pt x="1073150" y="592137"/>
                  </a:cubicBezTo>
                  <a:cubicBezTo>
                    <a:pt x="981075" y="614362"/>
                    <a:pt x="652463" y="528637"/>
                    <a:pt x="501650" y="582612"/>
                  </a:cubicBezTo>
                  <a:cubicBezTo>
                    <a:pt x="350838" y="636587"/>
                    <a:pt x="242887" y="869950"/>
                    <a:pt x="168275" y="915987"/>
                  </a:cubicBezTo>
                  <a:cubicBezTo>
                    <a:pt x="93663" y="962024"/>
                    <a:pt x="41275" y="914400"/>
                    <a:pt x="53975" y="858837"/>
                  </a:cubicBezTo>
                  <a:cubicBezTo>
                    <a:pt x="66675" y="803274"/>
                    <a:pt x="215900" y="650874"/>
                    <a:pt x="244475" y="582612"/>
                  </a:cubicBezTo>
                  <a:cubicBezTo>
                    <a:pt x="273050" y="514350"/>
                    <a:pt x="263525" y="528637"/>
                    <a:pt x="225425" y="449262"/>
                  </a:cubicBezTo>
                  <a:cubicBezTo>
                    <a:pt x="187325" y="369887"/>
                    <a:pt x="31750" y="174624"/>
                    <a:pt x="15875" y="106362"/>
                  </a:cubicBezTo>
                  <a:cubicBezTo>
                    <a:pt x="0" y="38100"/>
                    <a:pt x="88900" y="0"/>
                    <a:pt x="158750" y="49212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Freeform 129"/>
            <p:cNvSpPr/>
            <p:nvPr/>
          </p:nvSpPr>
          <p:spPr>
            <a:xfrm rot="21361659">
              <a:off x="3282707" y="4532774"/>
              <a:ext cx="304071" cy="273459"/>
            </a:xfrm>
            <a:custGeom>
              <a:avLst/>
              <a:gdLst>
                <a:gd name="connsiteX0" fmla="*/ 158750 w 1165225"/>
                <a:gd name="connsiteY0" fmla="*/ 49212 h 962024"/>
                <a:gd name="connsiteX1" fmla="*/ 434975 w 1165225"/>
                <a:gd name="connsiteY1" fmla="*/ 401637 h 962024"/>
                <a:gd name="connsiteX2" fmla="*/ 1054100 w 1165225"/>
                <a:gd name="connsiteY2" fmla="*/ 449262 h 962024"/>
                <a:gd name="connsiteX3" fmla="*/ 1073150 w 1165225"/>
                <a:gd name="connsiteY3" fmla="*/ 592137 h 962024"/>
                <a:gd name="connsiteX4" fmla="*/ 501650 w 1165225"/>
                <a:gd name="connsiteY4" fmla="*/ 582612 h 962024"/>
                <a:gd name="connsiteX5" fmla="*/ 168275 w 1165225"/>
                <a:gd name="connsiteY5" fmla="*/ 915987 h 962024"/>
                <a:gd name="connsiteX6" fmla="*/ 53975 w 1165225"/>
                <a:gd name="connsiteY6" fmla="*/ 858837 h 962024"/>
                <a:gd name="connsiteX7" fmla="*/ 244475 w 1165225"/>
                <a:gd name="connsiteY7" fmla="*/ 582612 h 962024"/>
                <a:gd name="connsiteX8" fmla="*/ 225425 w 1165225"/>
                <a:gd name="connsiteY8" fmla="*/ 449262 h 962024"/>
                <a:gd name="connsiteX9" fmla="*/ 15875 w 1165225"/>
                <a:gd name="connsiteY9" fmla="*/ 106362 h 962024"/>
                <a:gd name="connsiteX10" fmla="*/ 158750 w 1165225"/>
                <a:gd name="connsiteY10" fmla="*/ 49212 h 962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5225" h="962024">
                  <a:moveTo>
                    <a:pt x="158750" y="49212"/>
                  </a:moveTo>
                  <a:cubicBezTo>
                    <a:pt x="228600" y="98424"/>
                    <a:pt x="285750" y="334962"/>
                    <a:pt x="434975" y="401637"/>
                  </a:cubicBezTo>
                  <a:cubicBezTo>
                    <a:pt x="584200" y="468312"/>
                    <a:pt x="947738" y="417512"/>
                    <a:pt x="1054100" y="449262"/>
                  </a:cubicBezTo>
                  <a:cubicBezTo>
                    <a:pt x="1160463" y="481012"/>
                    <a:pt x="1165225" y="569912"/>
                    <a:pt x="1073150" y="592137"/>
                  </a:cubicBezTo>
                  <a:cubicBezTo>
                    <a:pt x="981075" y="614362"/>
                    <a:pt x="652463" y="528637"/>
                    <a:pt x="501650" y="582612"/>
                  </a:cubicBezTo>
                  <a:cubicBezTo>
                    <a:pt x="350838" y="636587"/>
                    <a:pt x="242887" y="869950"/>
                    <a:pt x="168275" y="915987"/>
                  </a:cubicBezTo>
                  <a:cubicBezTo>
                    <a:pt x="93663" y="962024"/>
                    <a:pt x="41275" y="914400"/>
                    <a:pt x="53975" y="858837"/>
                  </a:cubicBezTo>
                  <a:cubicBezTo>
                    <a:pt x="66675" y="803274"/>
                    <a:pt x="215900" y="650874"/>
                    <a:pt x="244475" y="582612"/>
                  </a:cubicBezTo>
                  <a:cubicBezTo>
                    <a:pt x="273050" y="514350"/>
                    <a:pt x="263525" y="528637"/>
                    <a:pt x="225425" y="449262"/>
                  </a:cubicBezTo>
                  <a:cubicBezTo>
                    <a:pt x="187325" y="369887"/>
                    <a:pt x="31750" y="174624"/>
                    <a:pt x="15875" y="106362"/>
                  </a:cubicBezTo>
                  <a:cubicBezTo>
                    <a:pt x="0" y="38100"/>
                    <a:pt x="88900" y="0"/>
                    <a:pt x="158750" y="49212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" name="Freeform 130"/>
            <p:cNvSpPr/>
            <p:nvPr/>
          </p:nvSpPr>
          <p:spPr>
            <a:xfrm rot="7062041">
              <a:off x="2921811" y="4741842"/>
              <a:ext cx="304071" cy="273459"/>
            </a:xfrm>
            <a:custGeom>
              <a:avLst/>
              <a:gdLst>
                <a:gd name="connsiteX0" fmla="*/ 158750 w 1165225"/>
                <a:gd name="connsiteY0" fmla="*/ 49212 h 962024"/>
                <a:gd name="connsiteX1" fmla="*/ 434975 w 1165225"/>
                <a:gd name="connsiteY1" fmla="*/ 401637 h 962024"/>
                <a:gd name="connsiteX2" fmla="*/ 1054100 w 1165225"/>
                <a:gd name="connsiteY2" fmla="*/ 449262 h 962024"/>
                <a:gd name="connsiteX3" fmla="*/ 1073150 w 1165225"/>
                <a:gd name="connsiteY3" fmla="*/ 592137 h 962024"/>
                <a:gd name="connsiteX4" fmla="*/ 501650 w 1165225"/>
                <a:gd name="connsiteY4" fmla="*/ 582612 h 962024"/>
                <a:gd name="connsiteX5" fmla="*/ 168275 w 1165225"/>
                <a:gd name="connsiteY5" fmla="*/ 915987 h 962024"/>
                <a:gd name="connsiteX6" fmla="*/ 53975 w 1165225"/>
                <a:gd name="connsiteY6" fmla="*/ 858837 h 962024"/>
                <a:gd name="connsiteX7" fmla="*/ 244475 w 1165225"/>
                <a:gd name="connsiteY7" fmla="*/ 582612 h 962024"/>
                <a:gd name="connsiteX8" fmla="*/ 225425 w 1165225"/>
                <a:gd name="connsiteY8" fmla="*/ 449262 h 962024"/>
                <a:gd name="connsiteX9" fmla="*/ 15875 w 1165225"/>
                <a:gd name="connsiteY9" fmla="*/ 106362 h 962024"/>
                <a:gd name="connsiteX10" fmla="*/ 158750 w 1165225"/>
                <a:gd name="connsiteY10" fmla="*/ 49212 h 962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5225" h="962024">
                  <a:moveTo>
                    <a:pt x="158750" y="49212"/>
                  </a:moveTo>
                  <a:cubicBezTo>
                    <a:pt x="228600" y="98424"/>
                    <a:pt x="285750" y="334962"/>
                    <a:pt x="434975" y="401637"/>
                  </a:cubicBezTo>
                  <a:cubicBezTo>
                    <a:pt x="584200" y="468312"/>
                    <a:pt x="947738" y="417512"/>
                    <a:pt x="1054100" y="449262"/>
                  </a:cubicBezTo>
                  <a:cubicBezTo>
                    <a:pt x="1160463" y="481012"/>
                    <a:pt x="1165225" y="569912"/>
                    <a:pt x="1073150" y="592137"/>
                  </a:cubicBezTo>
                  <a:cubicBezTo>
                    <a:pt x="981075" y="614362"/>
                    <a:pt x="652463" y="528637"/>
                    <a:pt x="501650" y="582612"/>
                  </a:cubicBezTo>
                  <a:cubicBezTo>
                    <a:pt x="350838" y="636587"/>
                    <a:pt x="242887" y="869950"/>
                    <a:pt x="168275" y="915987"/>
                  </a:cubicBezTo>
                  <a:cubicBezTo>
                    <a:pt x="93663" y="962024"/>
                    <a:pt x="41275" y="914400"/>
                    <a:pt x="53975" y="858837"/>
                  </a:cubicBezTo>
                  <a:cubicBezTo>
                    <a:pt x="66675" y="803274"/>
                    <a:pt x="215900" y="650874"/>
                    <a:pt x="244475" y="582612"/>
                  </a:cubicBezTo>
                  <a:cubicBezTo>
                    <a:pt x="273050" y="514350"/>
                    <a:pt x="263525" y="528637"/>
                    <a:pt x="225425" y="449262"/>
                  </a:cubicBezTo>
                  <a:cubicBezTo>
                    <a:pt x="187325" y="369887"/>
                    <a:pt x="31750" y="174624"/>
                    <a:pt x="15875" y="106362"/>
                  </a:cubicBezTo>
                  <a:cubicBezTo>
                    <a:pt x="0" y="38100"/>
                    <a:pt x="88900" y="0"/>
                    <a:pt x="158750" y="49212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Oval 131"/>
            <p:cNvSpPr/>
            <p:nvPr/>
          </p:nvSpPr>
          <p:spPr>
            <a:xfrm>
              <a:off x="3049976" y="4574957"/>
              <a:ext cx="285750" cy="228601"/>
            </a:xfrm>
            <a:prstGeom prst="ellipse">
              <a:avLst/>
            </a:prstGeom>
            <a:solidFill>
              <a:srgbClr val="E8CA7E"/>
            </a:solidFill>
            <a:ln w="127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43" name="Oval 142"/>
          <p:cNvSpPr/>
          <p:nvPr/>
        </p:nvSpPr>
        <p:spPr>
          <a:xfrm>
            <a:off x="4259920" y="3992808"/>
            <a:ext cx="636999" cy="32870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44" name="Oval 143"/>
          <p:cNvSpPr/>
          <p:nvPr/>
        </p:nvSpPr>
        <p:spPr>
          <a:xfrm>
            <a:off x="4418848" y="2518275"/>
            <a:ext cx="285750" cy="228601"/>
          </a:xfrm>
          <a:prstGeom prst="ellipse">
            <a:avLst/>
          </a:prstGeom>
          <a:solidFill>
            <a:srgbClr val="E8CA7E"/>
          </a:solidFill>
          <a:ln w="127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45" name="Freeform 144"/>
          <p:cNvSpPr/>
          <p:nvPr/>
        </p:nvSpPr>
        <p:spPr>
          <a:xfrm rot="7062041">
            <a:off x="6738933" y="4306866"/>
            <a:ext cx="304071" cy="273459"/>
          </a:xfrm>
          <a:custGeom>
            <a:avLst/>
            <a:gdLst>
              <a:gd name="connsiteX0" fmla="*/ 158750 w 1165225"/>
              <a:gd name="connsiteY0" fmla="*/ 49212 h 962024"/>
              <a:gd name="connsiteX1" fmla="*/ 434975 w 1165225"/>
              <a:gd name="connsiteY1" fmla="*/ 401637 h 962024"/>
              <a:gd name="connsiteX2" fmla="*/ 1054100 w 1165225"/>
              <a:gd name="connsiteY2" fmla="*/ 449262 h 962024"/>
              <a:gd name="connsiteX3" fmla="*/ 1073150 w 1165225"/>
              <a:gd name="connsiteY3" fmla="*/ 592137 h 962024"/>
              <a:gd name="connsiteX4" fmla="*/ 501650 w 1165225"/>
              <a:gd name="connsiteY4" fmla="*/ 582612 h 962024"/>
              <a:gd name="connsiteX5" fmla="*/ 168275 w 1165225"/>
              <a:gd name="connsiteY5" fmla="*/ 915987 h 962024"/>
              <a:gd name="connsiteX6" fmla="*/ 53975 w 1165225"/>
              <a:gd name="connsiteY6" fmla="*/ 858837 h 962024"/>
              <a:gd name="connsiteX7" fmla="*/ 244475 w 1165225"/>
              <a:gd name="connsiteY7" fmla="*/ 582612 h 962024"/>
              <a:gd name="connsiteX8" fmla="*/ 225425 w 1165225"/>
              <a:gd name="connsiteY8" fmla="*/ 449262 h 962024"/>
              <a:gd name="connsiteX9" fmla="*/ 15875 w 1165225"/>
              <a:gd name="connsiteY9" fmla="*/ 106362 h 962024"/>
              <a:gd name="connsiteX10" fmla="*/ 158750 w 1165225"/>
              <a:gd name="connsiteY10" fmla="*/ 49212 h 962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5225" h="962024">
                <a:moveTo>
                  <a:pt x="158750" y="49212"/>
                </a:moveTo>
                <a:cubicBezTo>
                  <a:pt x="228600" y="98424"/>
                  <a:pt x="285750" y="334962"/>
                  <a:pt x="434975" y="401637"/>
                </a:cubicBezTo>
                <a:cubicBezTo>
                  <a:pt x="584200" y="468312"/>
                  <a:pt x="947738" y="417512"/>
                  <a:pt x="1054100" y="449262"/>
                </a:cubicBezTo>
                <a:cubicBezTo>
                  <a:pt x="1160463" y="481012"/>
                  <a:pt x="1165225" y="569912"/>
                  <a:pt x="1073150" y="592137"/>
                </a:cubicBezTo>
                <a:cubicBezTo>
                  <a:pt x="981075" y="614362"/>
                  <a:pt x="652463" y="528637"/>
                  <a:pt x="501650" y="582612"/>
                </a:cubicBezTo>
                <a:cubicBezTo>
                  <a:pt x="350838" y="636587"/>
                  <a:pt x="242887" y="869950"/>
                  <a:pt x="168275" y="915987"/>
                </a:cubicBezTo>
                <a:cubicBezTo>
                  <a:pt x="93663" y="962024"/>
                  <a:pt x="41275" y="914400"/>
                  <a:pt x="53975" y="858837"/>
                </a:cubicBezTo>
                <a:cubicBezTo>
                  <a:pt x="66675" y="803274"/>
                  <a:pt x="215900" y="650874"/>
                  <a:pt x="244475" y="582612"/>
                </a:cubicBezTo>
                <a:cubicBezTo>
                  <a:pt x="273050" y="514350"/>
                  <a:pt x="263525" y="528637"/>
                  <a:pt x="225425" y="449262"/>
                </a:cubicBezTo>
                <a:cubicBezTo>
                  <a:pt x="187325" y="369887"/>
                  <a:pt x="31750" y="174624"/>
                  <a:pt x="15875" y="106362"/>
                </a:cubicBezTo>
                <a:cubicBezTo>
                  <a:pt x="0" y="38100"/>
                  <a:pt x="88900" y="0"/>
                  <a:pt x="158750" y="49212"/>
                </a:cubicBezTo>
                <a:close/>
              </a:path>
            </a:pathLst>
          </a:cu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Freeform 145"/>
          <p:cNvSpPr/>
          <p:nvPr/>
        </p:nvSpPr>
        <p:spPr>
          <a:xfrm rot="21361659">
            <a:off x="6789087" y="3961762"/>
            <a:ext cx="304071" cy="273459"/>
          </a:xfrm>
          <a:custGeom>
            <a:avLst/>
            <a:gdLst>
              <a:gd name="connsiteX0" fmla="*/ 158750 w 1165225"/>
              <a:gd name="connsiteY0" fmla="*/ 49212 h 962024"/>
              <a:gd name="connsiteX1" fmla="*/ 434975 w 1165225"/>
              <a:gd name="connsiteY1" fmla="*/ 401637 h 962024"/>
              <a:gd name="connsiteX2" fmla="*/ 1054100 w 1165225"/>
              <a:gd name="connsiteY2" fmla="*/ 449262 h 962024"/>
              <a:gd name="connsiteX3" fmla="*/ 1073150 w 1165225"/>
              <a:gd name="connsiteY3" fmla="*/ 592137 h 962024"/>
              <a:gd name="connsiteX4" fmla="*/ 501650 w 1165225"/>
              <a:gd name="connsiteY4" fmla="*/ 582612 h 962024"/>
              <a:gd name="connsiteX5" fmla="*/ 168275 w 1165225"/>
              <a:gd name="connsiteY5" fmla="*/ 915987 h 962024"/>
              <a:gd name="connsiteX6" fmla="*/ 53975 w 1165225"/>
              <a:gd name="connsiteY6" fmla="*/ 858837 h 962024"/>
              <a:gd name="connsiteX7" fmla="*/ 244475 w 1165225"/>
              <a:gd name="connsiteY7" fmla="*/ 582612 h 962024"/>
              <a:gd name="connsiteX8" fmla="*/ 225425 w 1165225"/>
              <a:gd name="connsiteY8" fmla="*/ 449262 h 962024"/>
              <a:gd name="connsiteX9" fmla="*/ 15875 w 1165225"/>
              <a:gd name="connsiteY9" fmla="*/ 106362 h 962024"/>
              <a:gd name="connsiteX10" fmla="*/ 158750 w 1165225"/>
              <a:gd name="connsiteY10" fmla="*/ 49212 h 962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5225" h="962024">
                <a:moveTo>
                  <a:pt x="158750" y="49212"/>
                </a:moveTo>
                <a:cubicBezTo>
                  <a:pt x="228600" y="98424"/>
                  <a:pt x="285750" y="334962"/>
                  <a:pt x="434975" y="401637"/>
                </a:cubicBezTo>
                <a:cubicBezTo>
                  <a:pt x="584200" y="468312"/>
                  <a:pt x="947738" y="417512"/>
                  <a:pt x="1054100" y="449262"/>
                </a:cubicBezTo>
                <a:cubicBezTo>
                  <a:pt x="1160463" y="481012"/>
                  <a:pt x="1165225" y="569912"/>
                  <a:pt x="1073150" y="592137"/>
                </a:cubicBezTo>
                <a:cubicBezTo>
                  <a:pt x="981075" y="614362"/>
                  <a:pt x="652463" y="528637"/>
                  <a:pt x="501650" y="582612"/>
                </a:cubicBezTo>
                <a:cubicBezTo>
                  <a:pt x="350838" y="636587"/>
                  <a:pt x="242887" y="869950"/>
                  <a:pt x="168275" y="915987"/>
                </a:cubicBezTo>
                <a:cubicBezTo>
                  <a:pt x="93663" y="962024"/>
                  <a:pt x="41275" y="914400"/>
                  <a:pt x="53975" y="858837"/>
                </a:cubicBezTo>
                <a:cubicBezTo>
                  <a:pt x="66675" y="803274"/>
                  <a:pt x="215900" y="650874"/>
                  <a:pt x="244475" y="582612"/>
                </a:cubicBezTo>
                <a:cubicBezTo>
                  <a:pt x="273050" y="514350"/>
                  <a:pt x="263525" y="528637"/>
                  <a:pt x="225425" y="449262"/>
                </a:cubicBezTo>
                <a:cubicBezTo>
                  <a:pt x="187325" y="369887"/>
                  <a:pt x="31750" y="174624"/>
                  <a:pt x="15875" y="106362"/>
                </a:cubicBezTo>
                <a:cubicBezTo>
                  <a:pt x="0" y="38100"/>
                  <a:pt x="88900" y="0"/>
                  <a:pt x="158750" y="49212"/>
                </a:cubicBezTo>
                <a:close/>
              </a:path>
            </a:pathLst>
          </a:cu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Freeform 146"/>
          <p:cNvSpPr/>
          <p:nvPr/>
        </p:nvSpPr>
        <p:spPr>
          <a:xfrm rot="14306138">
            <a:off x="6738395" y="3699238"/>
            <a:ext cx="304071" cy="273459"/>
          </a:xfrm>
          <a:custGeom>
            <a:avLst/>
            <a:gdLst>
              <a:gd name="connsiteX0" fmla="*/ 158750 w 1165225"/>
              <a:gd name="connsiteY0" fmla="*/ 49212 h 962024"/>
              <a:gd name="connsiteX1" fmla="*/ 434975 w 1165225"/>
              <a:gd name="connsiteY1" fmla="*/ 401637 h 962024"/>
              <a:gd name="connsiteX2" fmla="*/ 1054100 w 1165225"/>
              <a:gd name="connsiteY2" fmla="*/ 449262 h 962024"/>
              <a:gd name="connsiteX3" fmla="*/ 1073150 w 1165225"/>
              <a:gd name="connsiteY3" fmla="*/ 592137 h 962024"/>
              <a:gd name="connsiteX4" fmla="*/ 501650 w 1165225"/>
              <a:gd name="connsiteY4" fmla="*/ 582612 h 962024"/>
              <a:gd name="connsiteX5" fmla="*/ 168275 w 1165225"/>
              <a:gd name="connsiteY5" fmla="*/ 915987 h 962024"/>
              <a:gd name="connsiteX6" fmla="*/ 53975 w 1165225"/>
              <a:gd name="connsiteY6" fmla="*/ 858837 h 962024"/>
              <a:gd name="connsiteX7" fmla="*/ 244475 w 1165225"/>
              <a:gd name="connsiteY7" fmla="*/ 582612 h 962024"/>
              <a:gd name="connsiteX8" fmla="*/ 225425 w 1165225"/>
              <a:gd name="connsiteY8" fmla="*/ 449262 h 962024"/>
              <a:gd name="connsiteX9" fmla="*/ 15875 w 1165225"/>
              <a:gd name="connsiteY9" fmla="*/ 106362 h 962024"/>
              <a:gd name="connsiteX10" fmla="*/ 158750 w 1165225"/>
              <a:gd name="connsiteY10" fmla="*/ 49212 h 962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5225" h="962024">
                <a:moveTo>
                  <a:pt x="158750" y="49212"/>
                </a:moveTo>
                <a:cubicBezTo>
                  <a:pt x="228600" y="98424"/>
                  <a:pt x="285750" y="334962"/>
                  <a:pt x="434975" y="401637"/>
                </a:cubicBezTo>
                <a:cubicBezTo>
                  <a:pt x="584200" y="468312"/>
                  <a:pt x="947738" y="417512"/>
                  <a:pt x="1054100" y="449262"/>
                </a:cubicBezTo>
                <a:cubicBezTo>
                  <a:pt x="1160463" y="481012"/>
                  <a:pt x="1165225" y="569912"/>
                  <a:pt x="1073150" y="592137"/>
                </a:cubicBezTo>
                <a:cubicBezTo>
                  <a:pt x="981075" y="614362"/>
                  <a:pt x="652463" y="528637"/>
                  <a:pt x="501650" y="582612"/>
                </a:cubicBezTo>
                <a:cubicBezTo>
                  <a:pt x="350838" y="636587"/>
                  <a:pt x="242887" y="869950"/>
                  <a:pt x="168275" y="915987"/>
                </a:cubicBezTo>
                <a:cubicBezTo>
                  <a:pt x="93663" y="962024"/>
                  <a:pt x="41275" y="914400"/>
                  <a:pt x="53975" y="858837"/>
                </a:cubicBezTo>
                <a:cubicBezTo>
                  <a:pt x="66675" y="803274"/>
                  <a:pt x="215900" y="650874"/>
                  <a:pt x="244475" y="582612"/>
                </a:cubicBezTo>
                <a:cubicBezTo>
                  <a:pt x="273050" y="514350"/>
                  <a:pt x="263525" y="528637"/>
                  <a:pt x="225425" y="449262"/>
                </a:cubicBezTo>
                <a:cubicBezTo>
                  <a:pt x="187325" y="369887"/>
                  <a:pt x="31750" y="174624"/>
                  <a:pt x="15875" y="106362"/>
                </a:cubicBezTo>
                <a:cubicBezTo>
                  <a:pt x="0" y="38100"/>
                  <a:pt x="88900" y="0"/>
                  <a:pt x="158750" y="49212"/>
                </a:cubicBezTo>
                <a:close/>
              </a:path>
            </a:pathLst>
          </a:cu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9" name="Group 134"/>
          <p:cNvGrpSpPr/>
          <p:nvPr/>
        </p:nvGrpSpPr>
        <p:grpSpPr>
          <a:xfrm>
            <a:off x="2708560" y="2309525"/>
            <a:ext cx="3590925" cy="459113"/>
            <a:chOff x="1914526" y="1455412"/>
            <a:chExt cx="3590925" cy="459113"/>
          </a:xfrm>
        </p:grpSpPr>
        <p:pic>
          <p:nvPicPr>
            <p:cNvPr id="50" name="Picture 9" descr="BREAD.JPG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428876" y="1455412"/>
              <a:ext cx="571500" cy="459113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" name="Picture 9" descr="BREAD.JPG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952751" y="1455412"/>
              <a:ext cx="571500" cy="459113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" name="Picture 9" descr="BREAD.JPG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4438651" y="1455412"/>
              <a:ext cx="571500" cy="459113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" name="Picture 9" descr="BREAD.JPG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3467101" y="1455412"/>
              <a:ext cx="571500" cy="459113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" name="Picture 9" descr="BREAD.JPG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3943351" y="1455412"/>
              <a:ext cx="571500" cy="459113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" name="Picture 9" descr="BREAD.JPG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4933951" y="1455412"/>
              <a:ext cx="571500" cy="459113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" name="Picture 9" descr="BREAD.JPG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1914526" y="1455412"/>
              <a:ext cx="571500" cy="459113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1" name="Freeform 150"/>
          <p:cNvSpPr/>
          <p:nvPr/>
        </p:nvSpPr>
        <p:spPr>
          <a:xfrm>
            <a:off x="6722144" y="4761598"/>
            <a:ext cx="618470" cy="661950"/>
          </a:xfrm>
          <a:custGeom>
            <a:avLst/>
            <a:gdLst>
              <a:gd name="connsiteX0" fmla="*/ 293687 w 1487487"/>
              <a:gd name="connsiteY0" fmla="*/ 850900 h 1395413"/>
              <a:gd name="connsiteX1" fmla="*/ 627062 w 1487487"/>
              <a:gd name="connsiteY1" fmla="*/ 603250 h 1395413"/>
              <a:gd name="connsiteX2" fmla="*/ 198437 w 1487487"/>
              <a:gd name="connsiteY2" fmla="*/ 450850 h 1395413"/>
              <a:gd name="connsiteX3" fmla="*/ 160337 w 1487487"/>
              <a:gd name="connsiteY3" fmla="*/ 193675 h 1395413"/>
              <a:gd name="connsiteX4" fmla="*/ 960437 w 1487487"/>
              <a:gd name="connsiteY4" fmla="*/ 98425 h 1395413"/>
              <a:gd name="connsiteX5" fmla="*/ 1484312 w 1487487"/>
              <a:gd name="connsiteY5" fmla="*/ 784225 h 1395413"/>
              <a:gd name="connsiteX6" fmla="*/ 979487 w 1487487"/>
              <a:gd name="connsiteY6" fmla="*/ 1298575 h 1395413"/>
              <a:gd name="connsiteX7" fmla="*/ 112712 w 1487487"/>
              <a:gd name="connsiteY7" fmla="*/ 1317625 h 1395413"/>
              <a:gd name="connsiteX8" fmla="*/ 293687 w 1487487"/>
              <a:gd name="connsiteY8" fmla="*/ 850900 h 139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87487" h="1395413">
                <a:moveTo>
                  <a:pt x="293687" y="850900"/>
                </a:moveTo>
                <a:cubicBezTo>
                  <a:pt x="379412" y="731838"/>
                  <a:pt x="642937" y="669925"/>
                  <a:pt x="627062" y="603250"/>
                </a:cubicBezTo>
                <a:cubicBezTo>
                  <a:pt x="611187" y="536575"/>
                  <a:pt x="276224" y="519112"/>
                  <a:pt x="198437" y="450850"/>
                </a:cubicBezTo>
                <a:cubicBezTo>
                  <a:pt x="120650" y="382588"/>
                  <a:pt x="33337" y="252413"/>
                  <a:pt x="160337" y="193675"/>
                </a:cubicBezTo>
                <a:cubicBezTo>
                  <a:pt x="287337" y="134938"/>
                  <a:pt x="739775" y="0"/>
                  <a:pt x="960437" y="98425"/>
                </a:cubicBezTo>
                <a:cubicBezTo>
                  <a:pt x="1181099" y="196850"/>
                  <a:pt x="1481137" y="584200"/>
                  <a:pt x="1484312" y="784225"/>
                </a:cubicBezTo>
                <a:cubicBezTo>
                  <a:pt x="1487487" y="984250"/>
                  <a:pt x="1208087" y="1209675"/>
                  <a:pt x="979487" y="1298575"/>
                </a:cubicBezTo>
                <a:cubicBezTo>
                  <a:pt x="750887" y="1387475"/>
                  <a:pt x="225425" y="1395413"/>
                  <a:pt x="112712" y="1317625"/>
                </a:cubicBezTo>
                <a:cubicBezTo>
                  <a:pt x="0" y="1239838"/>
                  <a:pt x="207962" y="969962"/>
                  <a:pt x="293687" y="850900"/>
                </a:cubicBezTo>
                <a:close/>
              </a:path>
            </a:pathLst>
          </a:cu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" name="Straight Connector 2"/>
          <p:cNvCxnSpPr/>
          <p:nvPr/>
        </p:nvCxnSpPr>
        <p:spPr>
          <a:xfrm>
            <a:off x="2509370" y="5460642"/>
            <a:ext cx="4106353" cy="0"/>
          </a:xfrm>
          <a:prstGeom prst="line">
            <a:avLst/>
          </a:prstGeom>
          <a:ln>
            <a:solidFill>
              <a:srgbClr val="64B034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Freeform 74"/>
          <p:cNvSpPr/>
          <p:nvPr/>
        </p:nvSpPr>
        <p:spPr>
          <a:xfrm>
            <a:off x="7766073" y="4781806"/>
            <a:ext cx="618470" cy="661950"/>
          </a:xfrm>
          <a:custGeom>
            <a:avLst/>
            <a:gdLst>
              <a:gd name="connsiteX0" fmla="*/ 293687 w 1487487"/>
              <a:gd name="connsiteY0" fmla="*/ 850900 h 1395413"/>
              <a:gd name="connsiteX1" fmla="*/ 627062 w 1487487"/>
              <a:gd name="connsiteY1" fmla="*/ 603250 h 1395413"/>
              <a:gd name="connsiteX2" fmla="*/ 198437 w 1487487"/>
              <a:gd name="connsiteY2" fmla="*/ 450850 h 1395413"/>
              <a:gd name="connsiteX3" fmla="*/ 160337 w 1487487"/>
              <a:gd name="connsiteY3" fmla="*/ 193675 h 1395413"/>
              <a:gd name="connsiteX4" fmla="*/ 960437 w 1487487"/>
              <a:gd name="connsiteY4" fmla="*/ 98425 h 1395413"/>
              <a:gd name="connsiteX5" fmla="*/ 1484312 w 1487487"/>
              <a:gd name="connsiteY5" fmla="*/ 784225 h 1395413"/>
              <a:gd name="connsiteX6" fmla="*/ 979487 w 1487487"/>
              <a:gd name="connsiteY6" fmla="*/ 1298575 h 1395413"/>
              <a:gd name="connsiteX7" fmla="*/ 112712 w 1487487"/>
              <a:gd name="connsiteY7" fmla="*/ 1317625 h 1395413"/>
              <a:gd name="connsiteX8" fmla="*/ 293687 w 1487487"/>
              <a:gd name="connsiteY8" fmla="*/ 850900 h 139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87487" h="1395413">
                <a:moveTo>
                  <a:pt x="293687" y="850900"/>
                </a:moveTo>
                <a:cubicBezTo>
                  <a:pt x="379412" y="731838"/>
                  <a:pt x="642937" y="669925"/>
                  <a:pt x="627062" y="603250"/>
                </a:cubicBezTo>
                <a:cubicBezTo>
                  <a:pt x="611187" y="536575"/>
                  <a:pt x="276224" y="519112"/>
                  <a:pt x="198437" y="450850"/>
                </a:cubicBezTo>
                <a:cubicBezTo>
                  <a:pt x="120650" y="382588"/>
                  <a:pt x="33337" y="252413"/>
                  <a:pt x="160337" y="193675"/>
                </a:cubicBezTo>
                <a:cubicBezTo>
                  <a:pt x="287337" y="134938"/>
                  <a:pt x="739775" y="0"/>
                  <a:pt x="960437" y="98425"/>
                </a:cubicBezTo>
                <a:cubicBezTo>
                  <a:pt x="1181099" y="196850"/>
                  <a:pt x="1481137" y="584200"/>
                  <a:pt x="1484312" y="784225"/>
                </a:cubicBezTo>
                <a:cubicBezTo>
                  <a:pt x="1487487" y="984250"/>
                  <a:pt x="1208087" y="1209675"/>
                  <a:pt x="979487" y="1298575"/>
                </a:cubicBezTo>
                <a:cubicBezTo>
                  <a:pt x="750887" y="1387475"/>
                  <a:pt x="225425" y="1395413"/>
                  <a:pt x="112712" y="1317625"/>
                </a:cubicBezTo>
                <a:cubicBezTo>
                  <a:pt x="0" y="1239838"/>
                  <a:pt x="207962" y="969962"/>
                  <a:pt x="293687" y="850900"/>
                </a:cubicBezTo>
                <a:close/>
              </a:path>
            </a:pathLst>
          </a:cu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Freeform 75"/>
          <p:cNvSpPr/>
          <p:nvPr/>
        </p:nvSpPr>
        <p:spPr>
          <a:xfrm>
            <a:off x="7089768" y="4761598"/>
            <a:ext cx="618470" cy="661950"/>
          </a:xfrm>
          <a:custGeom>
            <a:avLst/>
            <a:gdLst>
              <a:gd name="connsiteX0" fmla="*/ 293687 w 1487487"/>
              <a:gd name="connsiteY0" fmla="*/ 850900 h 1395413"/>
              <a:gd name="connsiteX1" fmla="*/ 627062 w 1487487"/>
              <a:gd name="connsiteY1" fmla="*/ 603250 h 1395413"/>
              <a:gd name="connsiteX2" fmla="*/ 198437 w 1487487"/>
              <a:gd name="connsiteY2" fmla="*/ 450850 h 1395413"/>
              <a:gd name="connsiteX3" fmla="*/ 160337 w 1487487"/>
              <a:gd name="connsiteY3" fmla="*/ 193675 h 1395413"/>
              <a:gd name="connsiteX4" fmla="*/ 960437 w 1487487"/>
              <a:gd name="connsiteY4" fmla="*/ 98425 h 1395413"/>
              <a:gd name="connsiteX5" fmla="*/ 1484312 w 1487487"/>
              <a:gd name="connsiteY5" fmla="*/ 784225 h 1395413"/>
              <a:gd name="connsiteX6" fmla="*/ 979487 w 1487487"/>
              <a:gd name="connsiteY6" fmla="*/ 1298575 h 1395413"/>
              <a:gd name="connsiteX7" fmla="*/ 112712 w 1487487"/>
              <a:gd name="connsiteY7" fmla="*/ 1317625 h 1395413"/>
              <a:gd name="connsiteX8" fmla="*/ 293687 w 1487487"/>
              <a:gd name="connsiteY8" fmla="*/ 850900 h 139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87487" h="1395413">
                <a:moveTo>
                  <a:pt x="293687" y="850900"/>
                </a:moveTo>
                <a:cubicBezTo>
                  <a:pt x="379412" y="731838"/>
                  <a:pt x="642937" y="669925"/>
                  <a:pt x="627062" y="603250"/>
                </a:cubicBezTo>
                <a:cubicBezTo>
                  <a:pt x="611187" y="536575"/>
                  <a:pt x="276224" y="519112"/>
                  <a:pt x="198437" y="450850"/>
                </a:cubicBezTo>
                <a:cubicBezTo>
                  <a:pt x="120650" y="382588"/>
                  <a:pt x="33337" y="252413"/>
                  <a:pt x="160337" y="193675"/>
                </a:cubicBezTo>
                <a:cubicBezTo>
                  <a:pt x="287337" y="134938"/>
                  <a:pt x="739775" y="0"/>
                  <a:pt x="960437" y="98425"/>
                </a:cubicBezTo>
                <a:cubicBezTo>
                  <a:pt x="1181099" y="196850"/>
                  <a:pt x="1481137" y="584200"/>
                  <a:pt x="1484312" y="784225"/>
                </a:cubicBezTo>
                <a:cubicBezTo>
                  <a:pt x="1487487" y="984250"/>
                  <a:pt x="1208087" y="1209675"/>
                  <a:pt x="979487" y="1298575"/>
                </a:cubicBezTo>
                <a:cubicBezTo>
                  <a:pt x="750887" y="1387475"/>
                  <a:pt x="225425" y="1395413"/>
                  <a:pt x="112712" y="1317625"/>
                </a:cubicBezTo>
                <a:cubicBezTo>
                  <a:pt x="0" y="1239838"/>
                  <a:pt x="207962" y="969962"/>
                  <a:pt x="293687" y="850900"/>
                </a:cubicBezTo>
                <a:close/>
              </a:path>
            </a:pathLst>
          </a:cu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Freeform 76"/>
          <p:cNvSpPr/>
          <p:nvPr/>
        </p:nvSpPr>
        <p:spPr>
          <a:xfrm>
            <a:off x="7423781" y="4779386"/>
            <a:ext cx="618470" cy="661950"/>
          </a:xfrm>
          <a:custGeom>
            <a:avLst/>
            <a:gdLst>
              <a:gd name="connsiteX0" fmla="*/ 293687 w 1487487"/>
              <a:gd name="connsiteY0" fmla="*/ 850900 h 1395413"/>
              <a:gd name="connsiteX1" fmla="*/ 627062 w 1487487"/>
              <a:gd name="connsiteY1" fmla="*/ 603250 h 1395413"/>
              <a:gd name="connsiteX2" fmla="*/ 198437 w 1487487"/>
              <a:gd name="connsiteY2" fmla="*/ 450850 h 1395413"/>
              <a:gd name="connsiteX3" fmla="*/ 160337 w 1487487"/>
              <a:gd name="connsiteY3" fmla="*/ 193675 h 1395413"/>
              <a:gd name="connsiteX4" fmla="*/ 960437 w 1487487"/>
              <a:gd name="connsiteY4" fmla="*/ 98425 h 1395413"/>
              <a:gd name="connsiteX5" fmla="*/ 1484312 w 1487487"/>
              <a:gd name="connsiteY5" fmla="*/ 784225 h 1395413"/>
              <a:gd name="connsiteX6" fmla="*/ 979487 w 1487487"/>
              <a:gd name="connsiteY6" fmla="*/ 1298575 h 1395413"/>
              <a:gd name="connsiteX7" fmla="*/ 112712 w 1487487"/>
              <a:gd name="connsiteY7" fmla="*/ 1317625 h 1395413"/>
              <a:gd name="connsiteX8" fmla="*/ 293687 w 1487487"/>
              <a:gd name="connsiteY8" fmla="*/ 850900 h 139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87487" h="1395413">
                <a:moveTo>
                  <a:pt x="293687" y="850900"/>
                </a:moveTo>
                <a:cubicBezTo>
                  <a:pt x="379412" y="731838"/>
                  <a:pt x="642937" y="669925"/>
                  <a:pt x="627062" y="603250"/>
                </a:cubicBezTo>
                <a:cubicBezTo>
                  <a:pt x="611187" y="536575"/>
                  <a:pt x="276224" y="519112"/>
                  <a:pt x="198437" y="450850"/>
                </a:cubicBezTo>
                <a:cubicBezTo>
                  <a:pt x="120650" y="382588"/>
                  <a:pt x="33337" y="252413"/>
                  <a:pt x="160337" y="193675"/>
                </a:cubicBezTo>
                <a:cubicBezTo>
                  <a:pt x="287337" y="134938"/>
                  <a:pt x="739775" y="0"/>
                  <a:pt x="960437" y="98425"/>
                </a:cubicBezTo>
                <a:cubicBezTo>
                  <a:pt x="1181099" y="196850"/>
                  <a:pt x="1481137" y="584200"/>
                  <a:pt x="1484312" y="784225"/>
                </a:cubicBezTo>
                <a:cubicBezTo>
                  <a:pt x="1487487" y="984250"/>
                  <a:pt x="1208087" y="1209675"/>
                  <a:pt x="979487" y="1298575"/>
                </a:cubicBezTo>
                <a:cubicBezTo>
                  <a:pt x="750887" y="1387475"/>
                  <a:pt x="225425" y="1395413"/>
                  <a:pt x="112712" y="1317625"/>
                </a:cubicBezTo>
                <a:cubicBezTo>
                  <a:pt x="0" y="1239838"/>
                  <a:pt x="207962" y="969962"/>
                  <a:pt x="293687" y="850900"/>
                </a:cubicBezTo>
                <a:close/>
              </a:path>
            </a:pathLst>
          </a:cu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Rectangle 141"/>
          <p:cNvSpPr/>
          <p:nvPr/>
        </p:nvSpPr>
        <p:spPr>
          <a:xfrm>
            <a:off x="6694344" y="3621047"/>
            <a:ext cx="1868547" cy="20414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TextBox 77"/>
          <p:cNvSpPr txBox="1"/>
          <p:nvPr/>
        </p:nvSpPr>
        <p:spPr>
          <a:xfrm>
            <a:off x="6634548" y="2851323"/>
            <a:ext cx="18510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000" dirty="0">
                <a:latin typeface="Arial Narrow" pitchFamily="34" charset="0"/>
              </a:rPr>
              <a:t>Sistim Imun </a:t>
            </a:r>
          </a:p>
          <a:p>
            <a:pPr algn="ctr"/>
            <a:r>
              <a:rPr lang="id-ID" sz="2000" dirty="0">
                <a:latin typeface="Arial Narrow" pitchFamily="34" charset="0"/>
              </a:rPr>
              <a:t>Normal</a:t>
            </a:r>
            <a:endParaRPr lang="en-GB" sz="2000" dirty="0">
              <a:latin typeface="Arial Narrow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726523" y="5538113"/>
            <a:ext cx="26733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000" dirty="0">
                <a:latin typeface="Arial Narrow" pitchFamily="34" charset="0"/>
              </a:rPr>
              <a:t>Kelebihan kompleks Ag/Ab ditumpuk di jaringan </a:t>
            </a:r>
            <a:endParaRPr lang="en-GB" sz="20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71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94172E-6 L 5E-6 0.2257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28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26441 -0.00833 L -0.19739 0.03168 C -0.18333 0.0407 -0.16232 0.04556 -0.14045 0.04556 C -0.11545 0.04556 -0.09548 0.0407 -0.08142 0.03168 L -0.01441 -0.00833 " pathEditMode="relative" rAng="0" ptsTypes="FffFF">
                                      <p:cBhvr>
                                        <p:cTn id="8" dur="2000" spd="-100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23386 0.01041 L -0.16684 0.05042 C -0.15278 0.05944 -0.13177 0.0643 -0.1099 0.0643 C -0.0849 0.0643 -0.06493 0.05944 -0.05087 0.05042 L 0.01614 0.01041 " pathEditMode="relative" rAng="0" ptsTypes="FffFF">
                                      <p:cBhvr>
                                        <p:cTn id="10" dur="2000" spd="-100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4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26719 0.02267 L -0.20017 -0.01734 C -0.18611 -0.02636 -0.1651 -0.03122 -0.14323 -0.03122 C -0.11823 -0.03122 -0.09826 -0.02636 -0.0842 -0.01734 L -0.01719 0.02267 " pathEditMode="relative" rAng="0" ptsTypes="FffFF">
                                      <p:cBhvr>
                                        <p:cTn id="12" dur="2000" spd="-100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27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2849E-6 C -0.00208 0.0074 -0.00451 0.00902 -0.01007 0.01133 C -0.01441 0.01665 -0.02031 0.02058 -0.02604 0.02289 C -0.03611 0.03191 -0.05034 0.03538 -0.06198 0.03816 C -0.07239 0.0407 -0.08611 0.04926 -0.09618 0.04972 C -0.12413 0.05088 -0.15173 0.05111 -0.17968 0.05203 C -0.20954 0.05041 -0.22014 0.04995 -0.24409 0.04602 C -0.25364 0.04278 -0.26336 0.04047 -0.27291 0.03816 C -0.28385 0.0333 -0.29166 0.03353 -0.30451 0.03237 C -0.32569 0.0252 -0.34635 0.01595 -0.36788 0.01133 C -0.38593 0.00323 -0.40295 -0.00578 -0.42083 -0.01365 C -0.42708 -0.01619 -0.43298 -0.01943 -0.43941 -0.02151 C -0.44201 -0.0222 -0.44652 -0.02313 -0.44652 -0.02313 " pathEditMode="relative" rAng="0" ptsTypes="ffffffffffffA">
                                      <p:cBhvr>
                                        <p:cTn id="19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326" y="143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73913E-6 C -0.00209 0.01272 0.00069 0.00093 -0.00434 0.01087 C -0.00764 0.01712 -0.00712 0.02082 -0.01181 0.02382 C -0.01597 0.03192 -0.02188 0.03377 -0.02691 0.03932 C -0.0342 0.04672 -0.02622 0.0407 -0.03351 0.04556 C -0.03872 0.05296 -0.04167 0.05273 -0.04844 0.05412 C -0.06684 0.06614 -0.08802 0.05689 -0.10677 0.05412 C -0.11702 0.05019 -0.12674 0.04857 -0.13698 0.04556 C -0.14601 0.03978 -0.14132 0.04186 -0.15122 0.03932 C -0.1592 0.03307 -0.16771 0.03053 -0.17587 0.02613 C -0.17813 0.02498 -0.18038 0.02313 -0.18247 0.02174 C -0.18351 0.02105 -0.18559 0.01966 -0.18559 0.01989 C -0.19115 0.00856 -0.20591 0.00347 -0.21372 -0.00231 C -0.21719 -0.00879 -0.22136 -0.01017 -0.2257 -0.01318 C -0.22778 -0.01434 -0.23212 -0.01734 -0.23212 -0.01711 C -0.23611 -0.02544 -0.24202 -0.02706 -0.24722 -0.03053 C -0.24844 -0.03122 -0.24931 -0.03376 -0.25052 -0.03492 C -0.25156 -0.03584 -0.25278 -0.03608 -0.25382 -0.037 C -0.2566 -0.04278 -0.25972 -0.04417 -0.26354 -0.04787 C -0.26997 -0.0673 -0.26129 -0.04394 -0.26875 -0.05643 C -0.26997 -0.05805 -0.26997 -0.06128 -0.27101 -0.06313 C -0.27587 -0.0747 -0.27448 -0.07262 -0.27969 -0.07609 C -0.28125 -0.07932 -0.28351 -0.08164 -0.28507 -0.08487 C -0.28872 -0.09227 -0.28837 -0.09436 -0.29375 -0.09806 C -0.30139 -0.11355 -0.29271 -0.09782 -0.30018 -0.10661 C -0.30295 -0.10985 -0.30521 -0.11609 -0.30764 -0.11979 C -0.3099 -0.12303 -0.31424 -0.12835 -0.31424 -0.12812 C -0.31684 -0.13621 -0.31528 -0.13344 -0.31841 -0.13714 " pathEditMode="relative" rAng="0" ptsTypes="fffffffffffffffffffffffffffA">
                                      <p:cBhvr>
                                        <p:cTn id="21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85" y="-356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67345E-6 C -0.00434 -0.00185 -0.00486 -0.00139 -0.00851 -0.00555 C -0.00955 -0.0067 -0.01007 -0.00855 -0.01129 -0.00948 C -0.01563 -0.01249 -0.02066 -0.01295 -0.02535 -0.01503 C -0.0283 -0.01642 -0.03091 -0.01919 -0.03386 -0.02058 C -0.03664 -0.02451 -0.04028 -0.02914 -0.04375 -0.03191 C -0.05313 -0.03931 -0.04254 -0.02729 -0.05209 -0.03746 C -0.05712 -0.04301 -0.06146 -0.04787 -0.06771 -0.05065 C -0.07414 -0.05643 -0.08125 -0.06244 -0.08872 -0.06568 C -0.09254 -0.07331 -0.09827 -0.07539 -0.10434 -0.08071 C -0.10851 -0.08441 -0.11285 -0.08834 -0.11702 -0.09204 C -0.11945 -0.09412 -0.12292 -0.09366 -0.12535 -0.09574 C -0.13507 -0.1043 -0.13056 -0.10176 -0.13802 -0.10499 C -0.1441 -0.11054 -0.15087 -0.11147 -0.15782 -0.11448 C -0.16858 -0.1191 -0.17952 -0.12303 -0.19011 -0.12766 C -0.19115 -0.12766 -0.23316 -0.12396 -0.2507 -0.12396 " pathEditMode="relative" ptsTypes="fffffffffffffffA">
                                      <p:cBhvr>
                                        <p:cTn id="23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16281E-7 C -0.0184 -0.00231 -0.03681 -0.00439 -0.05503 -0.0074 C -0.0875 -0.02174 -0.1224 -0.02752 -0.15642 -0.02983 C -0.22969 -0.02613 -0.20434 -0.02613 -0.23247 -0.02613 " pathEditMode="relative" ptsTypes="fffA">
                                      <p:cBhvr>
                                        <p:cTn id="25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9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/>
      <p:bldP spid="144" grpId="0" animBg="1"/>
      <p:bldP spid="145" grpId="0" animBg="1"/>
      <p:bldP spid="146" grpId="0" animBg="1"/>
      <p:bldP spid="147" grpId="0" animBg="1"/>
      <p:bldP spid="151" grpId="0" animBg="1"/>
      <p:bldP spid="75" grpId="0" animBg="1"/>
      <p:bldP spid="76" grpId="0" animBg="1"/>
      <p:bldP spid="77" grpId="0" animBg="1"/>
      <p:bldP spid="7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5" y="1169907"/>
            <a:ext cx="9244012" cy="43088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id-ID" sz="2200" b="1" dirty="0">
                <a:solidFill>
                  <a:srgbClr val="FF0000"/>
                </a:solidFill>
                <a:latin typeface="+mj-lt"/>
              </a:rPr>
              <a:t>Faktor yang berhubungan dengan “Leaky Gut”/ Usus Bocor</a:t>
            </a:r>
            <a:endParaRPr lang="en-GB" sz="22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137" y="5129100"/>
            <a:ext cx="1751525" cy="1407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5530" y="5137394"/>
            <a:ext cx="1751525" cy="1407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8"/>
          <p:cNvSpPr>
            <a:spLocks noChangeArrowheads="1"/>
          </p:cNvSpPr>
          <p:nvPr/>
        </p:nvSpPr>
        <p:spPr bwMode="auto">
          <a:xfrm>
            <a:off x="4797632" y="4541934"/>
            <a:ext cx="3716968" cy="715089"/>
          </a:xfrm>
          <a:prstGeom prst="roundRect">
            <a:avLst/>
          </a:prstGeom>
          <a:solidFill>
            <a:schemeClr val="accent6">
              <a:lumMod val="60000"/>
              <a:lumOff val="40000"/>
              <a:alpha val="91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64B034"/>
              </a:buClr>
            </a:pPr>
            <a:r>
              <a:rPr lang="id-ID" dirty="0">
                <a:solidFill>
                  <a:srgbClr val="0000CC"/>
                </a:solidFill>
                <a:latin typeface="+mj-lt"/>
              </a:rPr>
              <a:t>Perbaikan : </a:t>
            </a:r>
            <a:r>
              <a:rPr lang="en-GB" dirty="0">
                <a:solidFill>
                  <a:srgbClr val="0000CC"/>
                </a:solidFill>
                <a:latin typeface="+mj-lt"/>
              </a:rPr>
              <a:t>diet</a:t>
            </a:r>
            <a:r>
              <a:rPr lang="id-ID" dirty="0">
                <a:solidFill>
                  <a:srgbClr val="0000CC"/>
                </a:solidFill>
                <a:latin typeface="+mj-lt"/>
              </a:rPr>
              <a:t> seimbang dan</a:t>
            </a:r>
            <a:r>
              <a:rPr lang="en-GB" dirty="0">
                <a:solidFill>
                  <a:srgbClr val="0000CC"/>
                </a:solidFill>
                <a:latin typeface="+mj-lt"/>
              </a:rPr>
              <a:t> </a:t>
            </a:r>
            <a:r>
              <a:rPr lang="id-ID" dirty="0">
                <a:solidFill>
                  <a:srgbClr val="0000CC"/>
                </a:solidFill>
                <a:latin typeface="+mj-lt"/>
              </a:rPr>
              <a:t>suplemen </a:t>
            </a:r>
            <a:r>
              <a:rPr lang="en-GB" dirty="0" err="1">
                <a:solidFill>
                  <a:srgbClr val="0000CC"/>
                </a:solidFill>
                <a:latin typeface="+mj-lt"/>
              </a:rPr>
              <a:t>Probioti</a:t>
            </a:r>
            <a:r>
              <a:rPr lang="id-ID" dirty="0">
                <a:solidFill>
                  <a:srgbClr val="0000CC"/>
                </a:solidFill>
                <a:latin typeface="+mj-lt"/>
              </a:rPr>
              <a:t>k</a:t>
            </a:r>
            <a:endParaRPr lang="en-GB" dirty="0">
              <a:solidFill>
                <a:srgbClr val="0000CC"/>
              </a:solidFill>
              <a:latin typeface="+mj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866860" y="1633796"/>
            <a:ext cx="7837721" cy="3341402"/>
          </a:xfrm>
          <a:prstGeom prst="rect">
            <a:avLst/>
          </a:prstGeom>
        </p:spPr>
        <p:txBody>
          <a:bodyPr/>
          <a:lstStyle/>
          <a:p>
            <a:pPr>
              <a:buClr>
                <a:srgbClr val="0000CC"/>
              </a:buClr>
              <a:buSzPct val="80000"/>
              <a:buFont typeface="Wingdings" pitchFamily="2" charset="2"/>
              <a:buChar char="v"/>
            </a:pPr>
            <a:r>
              <a:rPr lang="en-GB" sz="2000" b="1" dirty="0">
                <a:solidFill>
                  <a:schemeClr val="tx1"/>
                </a:solidFill>
                <a:latin typeface="+mj-lt"/>
              </a:rPr>
              <a:t>Microbiome</a:t>
            </a:r>
            <a:r>
              <a:rPr lang="en-GB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id-ID" sz="2000" dirty="0">
                <a:solidFill>
                  <a:schemeClr val="tx1"/>
                </a:solidFill>
                <a:latin typeface="+mj-lt"/>
              </a:rPr>
              <a:t>tidak seimbang</a:t>
            </a:r>
            <a:r>
              <a:rPr lang="en-GB" sz="2000" baseline="30000" dirty="0">
                <a:solidFill>
                  <a:schemeClr val="tx1"/>
                </a:solidFill>
                <a:latin typeface="+mj-lt"/>
              </a:rPr>
              <a:t>1</a:t>
            </a:r>
            <a:r>
              <a:rPr lang="en-GB" sz="2000" dirty="0">
                <a:solidFill>
                  <a:schemeClr val="tx1"/>
                </a:solidFill>
                <a:latin typeface="+mj-lt"/>
              </a:rPr>
              <a:t>:</a:t>
            </a:r>
          </a:p>
          <a:p>
            <a:pPr lvl="1">
              <a:buClr>
                <a:srgbClr val="0000CC"/>
              </a:buClr>
              <a:buSzPct val="80000"/>
              <a:buFont typeface="Wingdings" panose="05000000000000000000" pitchFamily="2" charset="2"/>
              <a:buChar char="ü"/>
            </a:pPr>
            <a:r>
              <a:rPr lang="id-ID" sz="2000" dirty="0">
                <a:solidFill>
                  <a:schemeClr val="tx1"/>
                </a:solidFill>
                <a:latin typeface="+mj-lt"/>
              </a:rPr>
              <a:t>Adanya bakteri usus</a:t>
            </a:r>
            <a:r>
              <a:rPr lang="en-GB" sz="2000" dirty="0">
                <a:solidFill>
                  <a:schemeClr val="tx1"/>
                </a:solidFill>
                <a:latin typeface="+mj-lt"/>
              </a:rPr>
              <a:t>, </a:t>
            </a:r>
            <a:r>
              <a:rPr lang="en-GB" sz="2000" dirty="0" err="1">
                <a:solidFill>
                  <a:schemeClr val="tx1"/>
                </a:solidFill>
                <a:latin typeface="+mj-lt"/>
              </a:rPr>
              <a:t>eg</a:t>
            </a:r>
            <a:r>
              <a:rPr lang="en-GB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GB" sz="2000" b="1" dirty="0">
                <a:solidFill>
                  <a:schemeClr val="tx1"/>
                </a:solidFill>
                <a:latin typeface="+mj-lt"/>
              </a:rPr>
              <a:t>Helicobacter Pylori</a:t>
            </a:r>
          </a:p>
          <a:p>
            <a:pPr lvl="1">
              <a:buClr>
                <a:srgbClr val="0000CC"/>
              </a:buClr>
              <a:buSzPct val="80000"/>
              <a:buFont typeface="Wingdings" panose="05000000000000000000" pitchFamily="2" charset="2"/>
              <a:buChar char="ü"/>
            </a:pPr>
            <a:r>
              <a:rPr lang="en-GB" sz="2000" b="1" dirty="0">
                <a:solidFill>
                  <a:schemeClr val="tx1"/>
                </a:solidFill>
                <a:latin typeface="+mj-lt"/>
              </a:rPr>
              <a:t>Parasites</a:t>
            </a:r>
            <a:r>
              <a:rPr lang="en-GB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id-ID" sz="2000" dirty="0">
                <a:solidFill>
                  <a:schemeClr val="tx1"/>
                </a:solidFill>
                <a:latin typeface="+mj-lt"/>
              </a:rPr>
              <a:t>atau </a:t>
            </a:r>
            <a:r>
              <a:rPr lang="id-ID" sz="2000" b="1" dirty="0">
                <a:solidFill>
                  <a:schemeClr val="tx1"/>
                </a:solidFill>
                <a:latin typeface="+mj-lt"/>
              </a:rPr>
              <a:t>jamur </a:t>
            </a:r>
            <a:r>
              <a:rPr lang="en-GB" sz="2000" b="1" dirty="0">
                <a:solidFill>
                  <a:schemeClr val="tx1"/>
                </a:solidFill>
                <a:latin typeface="+mj-lt"/>
              </a:rPr>
              <a:t>Candida </a:t>
            </a:r>
            <a:r>
              <a:rPr lang="id-ID" sz="2000" dirty="0">
                <a:solidFill>
                  <a:schemeClr val="tx1"/>
                </a:solidFill>
                <a:latin typeface="+mj-lt"/>
              </a:rPr>
              <a:t>tumbuh terlalu cepat</a:t>
            </a:r>
            <a:endParaRPr lang="en-GB" sz="2000" dirty="0">
              <a:solidFill>
                <a:schemeClr val="tx1"/>
              </a:solidFill>
              <a:latin typeface="+mj-lt"/>
            </a:endParaRPr>
          </a:p>
          <a:p>
            <a:pPr>
              <a:buClr>
                <a:srgbClr val="0000CC"/>
              </a:buClr>
              <a:buSzPct val="80000"/>
              <a:buFont typeface="Wingdings" pitchFamily="2" charset="2"/>
              <a:buChar char="v"/>
            </a:pPr>
            <a:r>
              <a:rPr lang="id-ID" sz="2000" dirty="0">
                <a:solidFill>
                  <a:schemeClr val="tx1"/>
                </a:solidFill>
                <a:latin typeface="+mj-lt"/>
              </a:rPr>
              <a:t>Diet yang buruk – kurang gizi</a:t>
            </a:r>
            <a:endParaRPr lang="en-GB" sz="2000" dirty="0">
              <a:solidFill>
                <a:schemeClr val="tx1"/>
              </a:solidFill>
              <a:latin typeface="+mj-lt"/>
            </a:endParaRPr>
          </a:p>
          <a:p>
            <a:pPr>
              <a:buClr>
                <a:srgbClr val="0000CC"/>
              </a:buClr>
              <a:buSzPct val="80000"/>
              <a:buFont typeface="Wingdings" pitchFamily="2" charset="2"/>
              <a:buChar char="v"/>
            </a:pPr>
            <a:r>
              <a:rPr lang="id-ID" sz="2000" dirty="0">
                <a:solidFill>
                  <a:schemeClr val="tx1"/>
                </a:solidFill>
                <a:latin typeface="+mj-lt"/>
              </a:rPr>
              <a:t>Obat2an - </a:t>
            </a:r>
            <a:r>
              <a:rPr lang="en-GB" sz="2000" dirty="0" err="1">
                <a:solidFill>
                  <a:schemeClr val="tx1"/>
                </a:solidFill>
                <a:latin typeface="+mj-lt"/>
              </a:rPr>
              <a:t>Antibioti</a:t>
            </a:r>
            <a:r>
              <a:rPr lang="id-ID" sz="2000" dirty="0">
                <a:solidFill>
                  <a:schemeClr val="tx1"/>
                </a:solidFill>
                <a:latin typeface="+mj-lt"/>
              </a:rPr>
              <a:t>k</a:t>
            </a:r>
            <a:r>
              <a:rPr lang="en-GB" sz="2000" dirty="0">
                <a:solidFill>
                  <a:schemeClr val="tx1"/>
                </a:solidFill>
                <a:latin typeface="+mj-lt"/>
              </a:rPr>
              <a:t>, </a:t>
            </a:r>
            <a:r>
              <a:rPr lang="id-ID" sz="2000" dirty="0">
                <a:solidFill>
                  <a:schemeClr val="tx1"/>
                </a:solidFill>
                <a:latin typeface="+mj-lt"/>
              </a:rPr>
              <a:t>Obat Rematik</a:t>
            </a:r>
            <a:endParaRPr lang="en-GB" sz="2000" dirty="0">
              <a:solidFill>
                <a:schemeClr val="tx1"/>
              </a:solidFill>
              <a:latin typeface="+mj-lt"/>
            </a:endParaRPr>
          </a:p>
          <a:p>
            <a:pPr>
              <a:buClr>
                <a:srgbClr val="0000CC"/>
              </a:buClr>
              <a:buSzPct val="80000"/>
              <a:buFont typeface="Wingdings" pitchFamily="2" charset="2"/>
              <a:buChar char="v"/>
            </a:pPr>
            <a:r>
              <a:rPr lang="en-GB" sz="2000" b="1" dirty="0">
                <a:solidFill>
                  <a:schemeClr val="tx1"/>
                </a:solidFill>
                <a:latin typeface="+mj-lt"/>
              </a:rPr>
              <a:t>Stress</a:t>
            </a:r>
            <a:endParaRPr lang="en-GB" sz="2000" dirty="0">
              <a:solidFill>
                <a:schemeClr val="tx1"/>
              </a:solidFill>
              <a:latin typeface="+mj-lt"/>
            </a:endParaRPr>
          </a:p>
          <a:p>
            <a:pPr>
              <a:buClr>
                <a:srgbClr val="0000CC"/>
              </a:buClr>
              <a:buSzPct val="80000"/>
              <a:buFont typeface="Wingdings" pitchFamily="2" charset="2"/>
              <a:buChar char="v"/>
            </a:pPr>
            <a:r>
              <a:rPr lang="en-GB" sz="2000" dirty="0">
                <a:solidFill>
                  <a:schemeClr val="tx1"/>
                </a:solidFill>
                <a:latin typeface="+mj-lt"/>
              </a:rPr>
              <a:t>Al</a:t>
            </a:r>
            <a:r>
              <a:rPr lang="id-ID" sz="2000" dirty="0">
                <a:solidFill>
                  <a:schemeClr val="tx1"/>
                </a:solidFill>
                <a:latin typeface="+mj-lt"/>
              </a:rPr>
              <a:t>k</a:t>
            </a:r>
            <a:r>
              <a:rPr lang="en-GB" sz="2000" dirty="0" err="1">
                <a:solidFill>
                  <a:schemeClr val="tx1"/>
                </a:solidFill>
                <a:latin typeface="+mj-lt"/>
              </a:rPr>
              <a:t>ohol</a:t>
            </a:r>
            <a:r>
              <a:rPr lang="en-GB" sz="2000" dirty="0">
                <a:solidFill>
                  <a:schemeClr val="tx1"/>
                </a:solidFill>
                <a:latin typeface="+mj-lt"/>
              </a:rPr>
              <a:t> dan </a:t>
            </a:r>
            <a:r>
              <a:rPr lang="id-ID" sz="2000" b="1" dirty="0">
                <a:solidFill>
                  <a:schemeClr val="tx1"/>
                </a:solidFill>
                <a:latin typeface="+mj-lt"/>
              </a:rPr>
              <a:t>merokok</a:t>
            </a:r>
            <a:r>
              <a:rPr lang="en-GB" sz="2000" baseline="30000" dirty="0">
                <a:solidFill>
                  <a:schemeClr val="tx1"/>
                </a:solidFill>
                <a:latin typeface="+mj-lt"/>
              </a:rPr>
              <a:t>3</a:t>
            </a:r>
            <a:endParaRPr lang="en-GB" sz="2000" b="1" dirty="0">
              <a:solidFill>
                <a:schemeClr val="tx1"/>
              </a:solidFill>
              <a:latin typeface="+mj-lt"/>
            </a:endParaRPr>
          </a:p>
          <a:p>
            <a:pPr>
              <a:buClr>
                <a:srgbClr val="0000CC"/>
              </a:buClr>
              <a:buSzPct val="80000"/>
              <a:buFont typeface="Wingdings" pitchFamily="2" charset="2"/>
              <a:buChar char="v"/>
            </a:pPr>
            <a:r>
              <a:rPr lang="id-ID" sz="2000" dirty="0">
                <a:solidFill>
                  <a:schemeClr val="tx1"/>
                </a:solidFill>
                <a:latin typeface="+mj-lt"/>
              </a:rPr>
              <a:t>Sensitif terhadap </a:t>
            </a:r>
            <a:r>
              <a:rPr lang="en-GB" sz="2000" b="1" dirty="0">
                <a:solidFill>
                  <a:schemeClr val="tx1"/>
                </a:solidFill>
                <a:latin typeface="+mj-lt"/>
              </a:rPr>
              <a:t>Gluten</a:t>
            </a:r>
            <a:r>
              <a:rPr lang="en-GB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GB" sz="2000" baseline="30000" dirty="0">
                <a:solidFill>
                  <a:schemeClr val="tx1"/>
                </a:solidFill>
                <a:latin typeface="+mj-lt"/>
              </a:rPr>
              <a:t>4</a:t>
            </a:r>
            <a:r>
              <a:rPr lang="id-ID" sz="2000" baseline="30000" dirty="0">
                <a:solidFill>
                  <a:schemeClr val="tx1"/>
                </a:solidFill>
                <a:latin typeface="+mj-lt"/>
              </a:rPr>
              <a:t> S</a:t>
            </a:r>
            <a:endParaRPr lang="en-GB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3" y="5358145"/>
            <a:ext cx="7766459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1400" baseline="30000" dirty="0"/>
              <a:t>1</a:t>
            </a:r>
            <a:r>
              <a:rPr lang="en-GB" sz="1400" dirty="0"/>
              <a:t> J.R. Kelly, 2015. </a:t>
            </a:r>
            <a:r>
              <a:rPr lang="en-US" sz="1400" dirty="0"/>
              <a:t>Breaking down the barriers: Gut </a:t>
            </a:r>
            <a:r>
              <a:rPr lang="en-US" sz="1400" dirty="0" err="1"/>
              <a:t>microbiome</a:t>
            </a:r>
            <a:r>
              <a:rPr lang="en-US" sz="1400" dirty="0"/>
              <a:t>, intestinal permeability and stress</a:t>
            </a:r>
            <a:endParaRPr lang="en-GB" sz="1400" dirty="0"/>
          </a:p>
          <a:p>
            <a:r>
              <a:rPr lang="en-GB" sz="1400" baseline="30000" dirty="0"/>
              <a:t>2</a:t>
            </a:r>
            <a:r>
              <a:rPr lang="en-GB" sz="1400" dirty="0"/>
              <a:t> M. </a:t>
            </a:r>
            <a:r>
              <a:rPr lang="en-GB" sz="1400" dirty="0" err="1"/>
              <a:t>Zuhl</a:t>
            </a:r>
            <a:r>
              <a:rPr lang="en-GB" sz="1400" dirty="0"/>
              <a:t> et al, 2014. Exercise regulation of intestinal </a:t>
            </a:r>
            <a:r>
              <a:rPr lang="en-GB" sz="1400" i="1" dirty="0"/>
              <a:t>tight junctions</a:t>
            </a:r>
          </a:p>
          <a:p>
            <a:r>
              <a:rPr lang="en-GB" sz="1400" baseline="30000" dirty="0"/>
              <a:t>3</a:t>
            </a:r>
            <a:r>
              <a:rPr lang="en-GB" sz="1400" dirty="0"/>
              <a:t> L. </a:t>
            </a:r>
            <a:r>
              <a:rPr lang="en-GB" sz="1400" dirty="0" err="1"/>
              <a:t>Bidermann</a:t>
            </a:r>
            <a:r>
              <a:rPr lang="en-GB" sz="1400" dirty="0"/>
              <a:t> et al, 2013. </a:t>
            </a:r>
            <a:r>
              <a:rPr lang="en-US" sz="1400" dirty="0"/>
              <a:t>Smoking cessation induces changes in … the </a:t>
            </a:r>
            <a:r>
              <a:rPr lang="en-US" sz="1400" i="1" dirty="0"/>
              <a:t>intestinal </a:t>
            </a:r>
            <a:r>
              <a:rPr lang="en-US" sz="1400" i="1" dirty="0" err="1"/>
              <a:t>microbiota</a:t>
            </a:r>
            <a:endParaRPr lang="en-US" sz="1400" i="1" dirty="0"/>
          </a:p>
          <a:p>
            <a:r>
              <a:rPr lang="en-GB" sz="1400" baseline="30000" dirty="0"/>
              <a:t>4 </a:t>
            </a:r>
            <a:r>
              <a:rPr lang="en-GB" sz="1400" dirty="0"/>
              <a:t>A. </a:t>
            </a:r>
            <a:r>
              <a:rPr lang="en-GB" sz="1400" dirty="0" err="1"/>
              <a:t>Fasano</a:t>
            </a:r>
            <a:r>
              <a:rPr lang="en-GB" sz="1400" dirty="0"/>
              <a:t>, 2012. </a:t>
            </a:r>
            <a:r>
              <a:rPr lang="en-GB" sz="1400" i="1" dirty="0" err="1"/>
              <a:t>Zonulin</a:t>
            </a:r>
            <a:r>
              <a:rPr lang="en-GB" sz="1400" dirty="0"/>
              <a:t>, regulation of tight junctions, and autoimmune disease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264880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08228" y="1165469"/>
            <a:ext cx="7162399" cy="4616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id-ID" sz="2400" b="1" dirty="0">
                <a:solidFill>
                  <a:srgbClr val="FF0000"/>
                </a:solidFill>
                <a:latin typeface="+mn-lt"/>
              </a:rPr>
              <a:t>PENYAKIT Inflamasi Kronis dan GEJALA </a:t>
            </a:r>
            <a:r>
              <a:rPr lang="en-GB" sz="2400" b="1" dirty="0">
                <a:solidFill>
                  <a:srgbClr val="FF0000"/>
                </a:solidFill>
                <a:latin typeface="+mn-lt"/>
              </a:rPr>
              <a:t> </a:t>
            </a:r>
            <a:endParaRPr lang="en-GB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137" y="5140975"/>
            <a:ext cx="1751525" cy="1407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584792" y="1749436"/>
            <a:ext cx="824023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000" b="1" dirty="0">
                <a:latin typeface="Arial Narrow" pitchFamily="34" charset="0"/>
              </a:rPr>
              <a:t>Saluran Pernafasan </a:t>
            </a:r>
            <a:r>
              <a:rPr lang="en-GB" sz="2000" b="1" dirty="0">
                <a:latin typeface="Arial Narrow" pitchFamily="34" charset="0"/>
              </a:rPr>
              <a:t>:</a:t>
            </a:r>
            <a:r>
              <a:rPr lang="id-ID" sz="2000" b="1" dirty="0">
                <a:latin typeface="Arial Narrow" pitchFamily="34" charset="0"/>
              </a:rPr>
              <a:t> </a:t>
            </a:r>
            <a:r>
              <a:rPr lang="en-GB" sz="2000" dirty="0">
                <a:latin typeface="Arial Narrow" pitchFamily="34" charset="0"/>
              </a:rPr>
              <a:t>Asthma, rhinitis,  </a:t>
            </a:r>
            <a:r>
              <a:rPr lang="id-ID" sz="2000" dirty="0">
                <a:latin typeface="Arial Narrow" pitchFamily="34" charset="0"/>
              </a:rPr>
              <a:t>batuk terus-menerus</a:t>
            </a:r>
          </a:p>
          <a:p>
            <a:endParaRPr lang="en-GB" sz="2000" dirty="0">
              <a:latin typeface="Arial Narrow" pitchFamily="34" charset="0"/>
            </a:endParaRPr>
          </a:p>
          <a:p>
            <a:r>
              <a:rPr lang="id-ID" sz="2000" b="1" dirty="0">
                <a:latin typeface="Arial Narrow" pitchFamily="34" charset="0"/>
              </a:rPr>
              <a:t>Saluran Pencernaan</a:t>
            </a:r>
            <a:r>
              <a:rPr lang="en-GB" sz="2000" b="1" dirty="0">
                <a:latin typeface="Arial Narrow" pitchFamily="34" charset="0"/>
              </a:rPr>
              <a:t>:</a:t>
            </a:r>
            <a:r>
              <a:rPr lang="id-ID" sz="2000" b="1" dirty="0">
                <a:latin typeface="Arial Narrow" pitchFamily="34" charset="0"/>
              </a:rPr>
              <a:t> </a:t>
            </a:r>
            <a:r>
              <a:rPr lang="en-GB" sz="2000" dirty="0">
                <a:latin typeface="Arial Narrow" pitchFamily="34" charset="0"/>
              </a:rPr>
              <a:t>IBS</a:t>
            </a:r>
            <a:r>
              <a:rPr lang="id-ID" sz="2000" dirty="0">
                <a:latin typeface="Arial Narrow" pitchFamily="34" charset="0"/>
              </a:rPr>
              <a:t> / IBD</a:t>
            </a:r>
            <a:r>
              <a:rPr lang="en-GB" sz="2000" dirty="0">
                <a:latin typeface="Arial Narrow" pitchFamily="34" charset="0"/>
              </a:rPr>
              <a:t> (</a:t>
            </a:r>
            <a:r>
              <a:rPr lang="id-ID" sz="2000" dirty="0">
                <a:latin typeface="Arial Narrow" pitchFamily="34" charset="0"/>
              </a:rPr>
              <a:t>gangguan usus besar, penyakit </a:t>
            </a:r>
            <a:r>
              <a:rPr lang="en-GB" sz="2000" dirty="0">
                <a:latin typeface="Arial Narrow" pitchFamily="34" charset="0"/>
              </a:rPr>
              <a:t>Crohn's </a:t>
            </a:r>
            <a:r>
              <a:rPr lang="id-ID" sz="2000" dirty="0">
                <a:latin typeface="Arial Narrow" pitchFamily="34" charset="0"/>
              </a:rPr>
              <a:t> (radang </a:t>
            </a:r>
          </a:p>
          <a:p>
            <a:r>
              <a:rPr lang="id-ID" sz="2000" dirty="0">
                <a:latin typeface="Arial Narrow" pitchFamily="34" charset="0"/>
              </a:rPr>
              <a:t>                                      usus kronis)</a:t>
            </a:r>
            <a:r>
              <a:rPr lang="en-GB" sz="2000" dirty="0">
                <a:latin typeface="Arial Narrow" pitchFamily="34" charset="0"/>
              </a:rPr>
              <a:t>, </a:t>
            </a:r>
            <a:r>
              <a:rPr lang="id-ID" sz="2000" dirty="0">
                <a:latin typeface="Arial Narrow" pitchFamily="34" charset="0"/>
              </a:rPr>
              <a:t>nyeri perut</a:t>
            </a:r>
            <a:r>
              <a:rPr lang="en-GB" sz="2000" dirty="0">
                <a:latin typeface="Arial Narrow" pitchFamily="34" charset="0"/>
              </a:rPr>
              <a:t>, </a:t>
            </a:r>
            <a:r>
              <a:rPr lang="en-GB" sz="2000" dirty="0" err="1">
                <a:latin typeface="Arial Narrow" pitchFamily="34" charset="0"/>
              </a:rPr>
              <a:t>diar</a:t>
            </a:r>
            <a:r>
              <a:rPr lang="id-ID" sz="2000" dirty="0">
                <a:latin typeface="Arial Narrow" pitchFamily="34" charset="0"/>
              </a:rPr>
              <a:t>e</a:t>
            </a:r>
            <a:r>
              <a:rPr lang="en-GB" sz="2000" dirty="0">
                <a:latin typeface="Arial Narrow" pitchFamily="34" charset="0"/>
              </a:rPr>
              <a:t>, </a:t>
            </a:r>
            <a:r>
              <a:rPr lang="id-ID" sz="2000" dirty="0">
                <a:latin typeface="Arial Narrow" pitchFamily="34" charset="0"/>
              </a:rPr>
              <a:t>konstipasi</a:t>
            </a:r>
            <a:r>
              <a:rPr lang="en-GB" sz="2000" dirty="0">
                <a:latin typeface="Arial Narrow" pitchFamily="34" charset="0"/>
              </a:rPr>
              <a:t>, </a:t>
            </a:r>
            <a:r>
              <a:rPr lang="id-ID" sz="2000" dirty="0">
                <a:latin typeface="Arial Narrow" pitchFamily="34" charset="0"/>
              </a:rPr>
              <a:t>kembung</a:t>
            </a:r>
          </a:p>
          <a:p>
            <a:endParaRPr lang="en-GB" sz="2000" dirty="0">
              <a:latin typeface="Arial Narrow" pitchFamily="34" charset="0"/>
            </a:endParaRPr>
          </a:p>
          <a:p>
            <a:r>
              <a:rPr lang="id-ID" sz="2000" b="1" dirty="0">
                <a:latin typeface="Arial Narrow" pitchFamily="34" charset="0"/>
              </a:rPr>
              <a:t>Kulit		</a:t>
            </a:r>
            <a:r>
              <a:rPr lang="en-GB" sz="2000" b="1" dirty="0">
                <a:latin typeface="Arial Narrow" pitchFamily="34" charset="0"/>
              </a:rPr>
              <a:t>:</a:t>
            </a:r>
            <a:r>
              <a:rPr lang="id-ID" sz="2000" b="1" dirty="0">
                <a:latin typeface="Arial Narrow" pitchFamily="34" charset="0"/>
              </a:rPr>
              <a:t> </a:t>
            </a:r>
            <a:r>
              <a:rPr lang="en-GB" sz="2000" dirty="0">
                <a:latin typeface="Arial Narrow" pitchFamily="34" charset="0"/>
              </a:rPr>
              <a:t>Acne, eczema, </a:t>
            </a:r>
            <a:r>
              <a:rPr lang="id-ID" sz="2000" dirty="0">
                <a:latin typeface="Arial Narrow" pitchFamily="34" charset="0"/>
              </a:rPr>
              <a:t>atopic dermatitis, kemerahan pada kulit</a:t>
            </a:r>
          </a:p>
          <a:p>
            <a:endParaRPr lang="en-GB" sz="2000" dirty="0">
              <a:latin typeface="Arial Narrow" pitchFamily="34" charset="0"/>
            </a:endParaRPr>
          </a:p>
          <a:p>
            <a:r>
              <a:rPr lang="id-ID" sz="2000" b="1" dirty="0">
                <a:latin typeface="Arial Narrow" pitchFamily="34" charset="0"/>
              </a:rPr>
              <a:t>Saraf Pusat	</a:t>
            </a:r>
            <a:r>
              <a:rPr lang="en-GB" sz="2000" b="1" dirty="0">
                <a:latin typeface="Arial Narrow" pitchFamily="34" charset="0"/>
              </a:rPr>
              <a:t>:</a:t>
            </a:r>
            <a:r>
              <a:rPr lang="id-ID" sz="2000" b="1" dirty="0">
                <a:latin typeface="Arial Narrow" pitchFamily="34" charset="0"/>
              </a:rPr>
              <a:t> </a:t>
            </a:r>
            <a:r>
              <a:rPr lang="id-ID" sz="2000" dirty="0">
                <a:latin typeface="Arial Narrow" pitchFamily="34" charset="0"/>
              </a:rPr>
              <a:t>Sakit kepala </a:t>
            </a:r>
            <a:r>
              <a:rPr lang="en-GB" sz="2000" dirty="0">
                <a:latin typeface="Arial Narrow" pitchFamily="34" charset="0"/>
              </a:rPr>
              <a:t>, migraine, h</a:t>
            </a:r>
            <a:r>
              <a:rPr lang="id-ID" sz="2000" dirty="0">
                <a:latin typeface="Arial Narrow" pitchFamily="34" charset="0"/>
              </a:rPr>
              <a:t>iperaktif</a:t>
            </a:r>
            <a:r>
              <a:rPr lang="en-GB" sz="2000" dirty="0">
                <a:latin typeface="Arial Narrow" pitchFamily="34" charset="0"/>
              </a:rPr>
              <a:t> (ADHD)</a:t>
            </a:r>
            <a:endParaRPr lang="id-ID" sz="2000" dirty="0">
              <a:latin typeface="Arial Narrow" pitchFamily="34" charset="0"/>
            </a:endParaRPr>
          </a:p>
          <a:p>
            <a:endParaRPr lang="en-GB" sz="2000" dirty="0">
              <a:latin typeface="Arial Narrow" pitchFamily="34" charset="0"/>
            </a:endParaRPr>
          </a:p>
          <a:p>
            <a:r>
              <a:rPr lang="id-ID" sz="2000" b="1" dirty="0">
                <a:latin typeface="Arial Narrow" pitchFamily="34" charset="0"/>
              </a:rPr>
              <a:t>Persendian	: </a:t>
            </a:r>
            <a:r>
              <a:rPr lang="id-ID" sz="2000" dirty="0">
                <a:latin typeface="Arial Narrow" pitchFamily="34" charset="0"/>
              </a:rPr>
              <a:t>Nyeri sendi </a:t>
            </a:r>
            <a:r>
              <a:rPr lang="en-GB" sz="2000" dirty="0">
                <a:latin typeface="Arial Narrow" pitchFamily="34" charset="0"/>
              </a:rPr>
              <a:t>, </a:t>
            </a:r>
            <a:r>
              <a:rPr lang="id-ID" sz="2000" dirty="0">
                <a:latin typeface="Arial Narrow" pitchFamily="34" charset="0"/>
              </a:rPr>
              <a:t>Rematoid artritis</a:t>
            </a:r>
            <a:endParaRPr lang="en-GB" sz="2000" dirty="0">
              <a:latin typeface="Arial Narrow" pitchFamily="34" charset="0"/>
            </a:endParaRPr>
          </a:p>
          <a:p>
            <a:endParaRPr lang="en-GB" sz="2000" dirty="0">
              <a:latin typeface="Arial Narrow" pitchFamily="34" charset="0"/>
            </a:endParaRPr>
          </a:p>
          <a:p>
            <a:r>
              <a:rPr lang="en-GB" sz="2000" b="1" dirty="0">
                <a:latin typeface="Arial Narrow" pitchFamily="34" charset="0"/>
              </a:rPr>
              <a:t>Autoimmune</a:t>
            </a:r>
            <a:r>
              <a:rPr lang="id-ID" sz="2000" b="1" dirty="0">
                <a:latin typeface="Arial Narrow" pitchFamily="34" charset="0"/>
              </a:rPr>
              <a:t> 	: </a:t>
            </a:r>
            <a:r>
              <a:rPr lang="id-ID" sz="2000" dirty="0">
                <a:latin typeface="Arial Narrow" pitchFamily="34" charset="0"/>
              </a:rPr>
              <a:t>Lupus,Celiac, Rematoid artritis </a:t>
            </a:r>
          </a:p>
          <a:p>
            <a:endParaRPr lang="en-GB" sz="20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687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Cakupan presentasi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id-ID" dirty="0">
                <a:solidFill>
                  <a:schemeClr val="bg1">
                    <a:lumMod val="95000"/>
                  </a:schemeClr>
                </a:solidFill>
              </a:rPr>
              <a:t>Reaksi terhadap makanan : dimediasi oleh sistim imun dan non imun</a:t>
            </a:r>
          </a:p>
          <a:p>
            <a:pPr lvl="0"/>
            <a:r>
              <a:rPr lang="id-ID" dirty="0">
                <a:solidFill>
                  <a:schemeClr val="bg1">
                    <a:lumMod val="95000"/>
                  </a:schemeClr>
                </a:solidFill>
              </a:rPr>
              <a:t>Perbedaan antara Alergi dan Sensitivitas Makanan</a:t>
            </a:r>
          </a:p>
          <a:p>
            <a:pPr lvl="0"/>
            <a:r>
              <a:rPr lang="id-ID" dirty="0">
                <a:solidFill>
                  <a:schemeClr val="bg1">
                    <a:lumMod val="95000"/>
                  </a:schemeClr>
                </a:solidFill>
              </a:rPr>
              <a:t>Mekanisme reaksi imun terhadap makanan</a:t>
            </a:r>
          </a:p>
          <a:p>
            <a:pPr lvl="0"/>
            <a:r>
              <a:rPr lang="id-ID" dirty="0">
                <a:solidFill>
                  <a:schemeClr val="bg1">
                    <a:lumMod val="95000"/>
                  </a:schemeClr>
                </a:solidFill>
              </a:rPr>
              <a:t>Berbagai penyakit inflamasi kronis dan gejala</a:t>
            </a:r>
          </a:p>
          <a:p>
            <a:pPr lvl="0"/>
            <a:r>
              <a:rPr lang="id-ID" dirty="0">
                <a:solidFill>
                  <a:schemeClr val="tx1"/>
                </a:solidFill>
              </a:rPr>
              <a:t>Alat untuk mendiagnosa reaksi terhadap makanan</a:t>
            </a:r>
          </a:p>
          <a:p>
            <a:pPr lvl="0"/>
            <a:r>
              <a:rPr lang="id-ID" dirty="0">
                <a:solidFill>
                  <a:schemeClr val="bg1">
                    <a:lumMod val="95000"/>
                  </a:schemeClr>
                </a:solidFill>
              </a:rPr>
              <a:t>CNS - Food Sensitivity Test</a:t>
            </a:r>
          </a:p>
        </p:txBody>
      </p:sp>
    </p:spTree>
    <p:extLst>
      <p:ext uri="{BB962C8B-B14F-4D97-AF65-F5344CB8AC3E}">
        <p14:creationId xmlns:p14="http://schemas.microsoft.com/office/powerpoint/2010/main" val="185160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506" y="1610103"/>
            <a:ext cx="4374076" cy="706278"/>
          </a:xfrm>
          <a:prstGeom prst="rect">
            <a:avLst/>
          </a:prstGeom>
        </p:spPr>
      </p:pic>
      <p:sp>
        <p:nvSpPr>
          <p:cNvPr id="18" name="Title 1"/>
          <p:cNvSpPr>
            <a:spLocks noGrp="1"/>
          </p:cNvSpPr>
          <p:nvPr>
            <p:ph type="title"/>
          </p:nvPr>
        </p:nvSpPr>
        <p:spPr bwMode="auto">
          <a:xfrm>
            <a:off x="382773" y="2614414"/>
            <a:ext cx="8446902" cy="100124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1" hangingPunct="1">
              <a:buFont typeface="Wingdings" panose="05000000000000000000" pitchFamily="2" charset="2"/>
              <a:buChar char="§"/>
            </a:pPr>
            <a:r>
              <a:rPr lang="en-GB" sz="2000" spc="-20" dirty="0">
                <a:latin typeface="+mn-lt"/>
              </a:rPr>
              <a:t>World’s Premier </a:t>
            </a:r>
            <a:r>
              <a:rPr lang="en-GB" sz="2000" i="1" spc="-20" dirty="0">
                <a:latin typeface="+mn-lt"/>
              </a:rPr>
              <a:t>Quantitative Microarray </a:t>
            </a:r>
            <a:r>
              <a:rPr lang="en-GB" sz="2000" spc="-20" dirty="0">
                <a:latin typeface="+mn-lt"/>
              </a:rPr>
              <a:t>Food Sensitivity Test </a:t>
            </a:r>
            <a:br>
              <a:rPr lang="id-ID" sz="2000" spc="-20" dirty="0">
                <a:latin typeface="+mn-lt"/>
              </a:rPr>
            </a:br>
            <a:r>
              <a:rPr lang="id-ID" sz="2000" spc="-20" dirty="0">
                <a:latin typeface="+mn-lt"/>
              </a:rPr>
              <a:t>for </a:t>
            </a:r>
            <a:r>
              <a:rPr lang="en-GB" sz="2000" spc="-20" dirty="0">
                <a:latin typeface="+mn-lt"/>
              </a:rPr>
              <a:t>220 different Food Types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4240863"/>
            <a:ext cx="3952875" cy="6030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425302" y="4997437"/>
            <a:ext cx="8337698" cy="1000436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§"/>
            </a:pPr>
            <a:r>
              <a:rPr lang="en-GB" sz="2000" spc="-20" dirty="0">
                <a:solidFill>
                  <a:schemeClr val="tx1"/>
                </a:solidFill>
                <a:latin typeface="+mn-lt"/>
              </a:rPr>
              <a:t>World’s First Rapid, </a:t>
            </a:r>
            <a:r>
              <a:rPr lang="id-ID" sz="2000" i="1" spc="-20" dirty="0">
                <a:solidFill>
                  <a:schemeClr val="tx1"/>
                </a:solidFill>
                <a:latin typeface="+mn-lt"/>
              </a:rPr>
              <a:t>Semi-</a:t>
            </a:r>
            <a:r>
              <a:rPr lang="en-GB" sz="2000" i="1" spc="-20" dirty="0">
                <a:solidFill>
                  <a:schemeClr val="tx1"/>
                </a:solidFill>
                <a:latin typeface="+mn-lt"/>
              </a:rPr>
              <a:t>Qua</a:t>
            </a:r>
            <a:r>
              <a:rPr lang="id-ID" sz="2000" i="1" spc="-20" dirty="0">
                <a:solidFill>
                  <a:schemeClr val="tx1"/>
                </a:solidFill>
                <a:latin typeface="+mn-lt"/>
              </a:rPr>
              <a:t>ntitative</a:t>
            </a:r>
            <a:r>
              <a:rPr lang="en-GB" sz="2000" i="1" spc="-20" dirty="0">
                <a:solidFill>
                  <a:schemeClr val="tx1"/>
                </a:solidFill>
                <a:latin typeface="+mn-lt"/>
              </a:rPr>
              <a:t> POC </a:t>
            </a:r>
            <a:r>
              <a:rPr lang="en-GB" sz="2000" spc="-20" dirty="0">
                <a:solidFill>
                  <a:schemeClr val="tx1"/>
                </a:solidFill>
                <a:latin typeface="+mn-lt"/>
              </a:rPr>
              <a:t>Food Sensitivity Test</a:t>
            </a:r>
            <a:r>
              <a:rPr lang="id-ID" sz="2000" spc="-2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000" spc="-20" dirty="0">
                <a:solidFill>
                  <a:schemeClr val="tx1"/>
                </a:solidFill>
                <a:latin typeface="+mn-lt"/>
              </a:rPr>
              <a:t>for 48 different Food Types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821" y="1524000"/>
            <a:ext cx="1527554" cy="10053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6357" y="3953943"/>
            <a:ext cx="1569493" cy="1070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0326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271886" y="2722284"/>
            <a:ext cx="8604000" cy="0"/>
          </a:xfrm>
          <a:prstGeom prst="line">
            <a:avLst/>
          </a:prstGeom>
          <a:ln w="114300">
            <a:solidFill>
              <a:srgbClr val="64B0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86" y="1128712"/>
            <a:ext cx="8604000" cy="154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9A1CBF8-10C6-4AFE-A749-C04E6B1EE9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020" y="2787337"/>
            <a:ext cx="8575866" cy="374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779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099A44-F9A8-4D58-89B7-F491A3226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594" y="1125416"/>
            <a:ext cx="8585984" cy="5401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7891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501" y="1581866"/>
            <a:ext cx="2157412" cy="4401205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id-ID" sz="1400" dirty="0"/>
              <a:t>Havermut</a:t>
            </a:r>
          </a:p>
          <a:p>
            <a:pPr marL="457200" lvl="0" indent="-457200">
              <a:buFont typeface="+mj-lt"/>
              <a:buAutoNum type="arabicPeriod"/>
            </a:pPr>
            <a:r>
              <a:rPr lang="id-ID" sz="1400" dirty="0"/>
              <a:t>Gandum</a:t>
            </a:r>
          </a:p>
          <a:p>
            <a:pPr marL="457200" lvl="0" indent="-457200">
              <a:buFont typeface="+mj-lt"/>
              <a:buAutoNum type="arabicPeriod"/>
            </a:pPr>
            <a:r>
              <a:rPr lang="id-ID" sz="1400" dirty="0"/>
              <a:t>Nasi</a:t>
            </a:r>
          </a:p>
          <a:p>
            <a:pPr marL="457200" lvl="0" indent="-457200">
              <a:buFont typeface="+mj-lt"/>
              <a:buAutoNum type="arabicPeriod"/>
            </a:pPr>
            <a:r>
              <a:rPr lang="id-ID" sz="1400" dirty="0"/>
              <a:t>Jagung</a:t>
            </a:r>
          </a:p>
          <a:p>
            <a:pPr marL="457200" lvl="0" indent="-457200">
              <a:buFont typeface="+mj-lt"/>
              <a:buAutoNum type="arabicPeriod"/>
            </a:pPr>
            <a:r>
              <a:rPr lang="id-ID" sz="1400" dirty="0"/>
              <a:t>Gandum hitam </a:t>
            </a:r>
          </a:p>
          <a:p>
            <a:pPr marL="457200" lvl="0" indent="-457200">
              <a:buFont typeface="+mj-lt"/>
              <a:buAutoNum type="arabicPeriod"/>
            </a:pPr>
            <a:r>
              <a:rPr lang="id-ID" sz="1400" dirty="0"/>
              <a:t>Gandum Durum</a:t>
            </a:r>
          </a:p>
          <a:p>
            <a:pPr marL="457200" lvl="0" indent="-457200">
              <a:buFont typeface="+mj-lt"/>
              <a:buAutoNum type="arabicPeriod"/>
            </a:pPr>
            <a:r>
              <a:rPr lang="id-ID" sz="1400" dirty="0"/>
              <a:t>Gluten</a:t>
            </a:r>
          </a:p>
          <a:p>
            <a:pPr marL="457200" lvl="0" indent="-457200">
              <a:buFont typeface="+mj-lt"/>
              <a:buAutoNum type="arabicPeriod"/>
            </a:pPr>
            <a:r>
              <a:rPr lang="id-ID" sz="1400" dirty="0"/>
              <a:t>Almon</a:t>
            </a:r>
          </a:p>
          <a:p>
            <a:pPr marL="457200" lvl="0" indent="-457200">
              <a:buFont typeface="+mj-lt"/>
              <a:buAutoNum type="arabicPeriod"/>
            </a:pPr>
            <a:r>
              <a:rPr lang="id-ID" sz="1400" dirty="0"/>
              <a:t>Kacang Brazil</a:t>
            </a:r>
          </a:p>
          <a:p>
            <a:pPr marL="457200" lvl="0" indent="-457200">
              <a:buFont typeface="+mj-lt"/>
              <a:buAutoNum type="arabicPeriod"/>
            </a:pPr>
            <a:r>
              <a:rPr lang="id-ID" sz="1400" dirty="0"/>
              <a:t>Kacang Mede</a:t>
            </a:r>
          </a:p>
          <a:p>
            <a:pPr marL="457200" lvl="0" indent="-457200">
              <a:buFont typeface="+mj-lt"/>
              <a:buAutoNum type="arabicPeriod"/>
            </a:pPr>
            <a:r>
              <a:rPr lang="id-ID" sz="1400" dirty="0"/>
              <a:t>Teh</a:t>
            </a:r>
          </a:p>
          <a:p>
            <a:pPr marL="457200" lvl="0" indent="-457200">
              <a:buFont typeface="+mj-lt"/>
              <a:buAutoNum type="arabicPeriod"/>
            </a:pPr>
            <a:r>
              <a:rPr lang="id-ID" sz="1400" dirty="0"/>
              <a:t>Kenari/Walnut</a:t>
            </a:r>
          </a:p>
          <a:p>
            <a:pPr marL="457200" lvl="0" indent="-457200">
              <a:buFont typeface="+mj-lt"/>
              <a:buAutoNum type="arabicPeriod"/>
            </a:pPr>
            <a:r>
              <a:rPr lang="id-ID" sz="1400" dirty="0"/>
              <a:t>Susu sapi</a:t>
            </a:r>
          </a:p>
          <a:p>
            <a:pPr marL="457200" lvl="0" indent="-457200">
              <a:buFont typeface="+mj-lt"/>
              <a:buAutoNum type="arabicPeriod"/>
            </a:pPr>
            <a:r>
              <a:rPr lang="id-ID" sz="1400" dirty="0"/>
              <a:t>Telur</a:t>
            </a:r>
          </a:p>
          <a:p>
            <a:pPr marL="457200" lvl="0" indent="-457200">
              <a:buFont typeface="+mj-lt"/>
              <a:buAutoNum type="arabicPeriod"/>
            </a:pPr>
            <a:r>
              <a:rPr lang="id-ID" sz="1400" dirty="0"/>
              <a:t>Ayam</a:t>
            </a:r>
          </a:p>
          <a:p>
            <a:pPr marL="457200" lvl="0" indent="-457200">
              <a:buFont typeface="+mj-lt"/>
              <a:buAutoNum type="arabicPeriod"/>
            </a:pPr>
            <a:r>
              <a:rPr lang="id-ID" sz="1400" dirty="0"/>
              <a:t>Domba</a:t>
            </a:r>
          </a:p>
          <a:p>
            <a:pPr marL="457200" lvl="0" indent="-457200">
              <a:buFont typeface="+mj-lt"/>
              <a:buAutoNum type="arabicPeriod"/>
            </a:pPr>
            <a:r>
              <a:rPr lang="id-ID" sz="1400" dirty="0"/>
              <a:t>Sapi</a:t>
            </a:r>
          </a:p>
          <a:p>
            <a:pPr marL="457200" lvl="0" indent="-457200">
              <a:buFont typeface="+mj-lt"/>
              <a:buAutoNum type="arabicPeriod"/>
            </a:pPr>
            <a:r>
              <a:rPr lang="id-ID" sz="1400" dirty="0"/>
              <a:t>Babi </a:t>
            </a:r>
          </a:p>
          <a:p>
            <a:r>
              <a:rPr lang="id-ID" sz="1400" dirty="0"/>
              <a:t> </a:t>
            </a:r>
          </a:p>
          <a:p>
            <a:pPr marL="342900" indent="-342900">
              <a:buFont typeface="+mj-lt"/>
              <a:buAutoNum type="arabicPeriod"/>
            </a:pPr>
            <a:endParaRPr lang="id-ID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988474" y="1572815"/>
            <a:ext cx="2790815" cy="44012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id-ID" sz="1400" dirty="0"/>
              <a:t>19. Ikan putih campur (Haddock, </a:t>
            </a:r>
          </a:p>
          <a:p>
            <a:pPr lvl="0"/>
            <a:r>
              <a:rPr lang="id-ID" sz="1400" dirty="0"/>
              <a:t>      Cod, Plaice )</a:t>
            </a:r>
          </a:p>
          <a:p>
            <a:pPr lvl="0"/>
            <a:r>
              <a:rPr lang="id-ID" sz="1400" dirty="0"/>
              <a:t>20. Ikan air tawar campur </a:t>
            </a:r>
          </a:p>
          <a:p>
            <a:pPr lvl="0"/>
            <a:r>
              <a:rPr lang="id-ID" sz="1400" dirty="0"/>
              <a:t>      (Salmon, Trout) </a:t>
            </a:r>
          </a:p>
          <a:p>
            <a:pPr lvl="0"/>
            <a:r>
              <a:rPr lang="id-ID" sz="1400" dirty="0"/>
              <a:t>21. Tuna</a:t>
            </a:r>
          </a:p>
          <a:p>
            <a:pPr lvl="0"/>
            <a:endParaRPr lang="id-ID" sz="1400" dirty="0"/>
          </a:p>
          <a:p>
            <a:pPr lvl="0"/>
            <a:r>
              <a:rPr lang="id-ID" sz="1400" dirty="0"/>
              <a:t>22. Shellfish Mix (Shrimp, </a:t>
            </a:r>
          </a:p>
          <a:p>
            <a:pPr lvl="0"/>
            <a:r>
              <a:rPr lang="id-ID" sz="1400" dirty="0"/>
              <a:t>      Prawn, Kepiting, Lobster, </a:t>
            </a:r>
          </a:p>
          <a:p>
            <a:pPr lvl="0"/>
            <a:r>
              <a:rPr lang="id-ID" sz="1400" dirty="0"/>
              <a:t>      Remis)   </a:t>
            </a:r>
          </a:p>
          <a:p>
            <a:pPr lvl="0"/>
            <a:endParaRPr lang="id-ID" sz="1400" dirty="0"/>
          </a:p>
          <a:p>
            <a:pPr lvl="0"/>
            <a:r>
              <a:rPr lang="id-ID" sz="1400" dirty="0"/>
              <a:t>23. Brokoli</a:t>
            </a:r>
          </a:p>
          <a:p>
            <a:pPr lvl="0"/>
            <a:r>
              <a:rPr lang="id-ID" sz="1400" dirty="0"/>
              <a:t>24. Kubis</a:t>
            </a:r>
          </a:p>
          <a:p>
            <a:pPr lvl="0"/>
            <a:r>
              <a:rPr lang="id-ID" sz="1400" dirty="0"/>
              <a:t>25. Wortel</a:t>
            </a:r>
          </a:p>
          <a:p>
            <a:pPr lvl="0"/>
            <a:r>
              <a:rPr lang="id-ID" sz="1400" dirty="0"/>
              <a:t>26. Bawang Perai / Leek</a:t>
            </a:r>
          </a:p>
          <a:p>
            <a:pPr lvl="0"/>
            <a:r>
              <a:rPr lang="id-ID" sz="1400" dirty="0"/>
              <a:t>27. Kentang</a:t>
            </a:r>
          </a:p>
          <a:p>
            <a:pPr lvl="0"/>
            <a:r>
              <a:rPr lang="id-ID" sz="1400" dirty="0"/>
              <a:t>28. Seledri</a:t>
            </a:r>
          </a:p>
          <a:p>
            <a:pPr lvl="0"/>
            <a:r>
              <a:rPr lang="id-ID" sz="1400" dirty="0"/>
              <a:t>29. Timun</a:t>
            </a:r>
          </a:p>
          <a:p>
            <a:pPr lvl="0"/>
            <a:r>
              <a:rPr lang="id-ID" sz="1400" dirty="0"/>
              <a:t>30. Paprika (Merah, Hijau, </a:t>
            </a:r>
          </a:p>
          <a:p>
            <a:pPr lvl="0"/>
            <a:r>
              <a:rPr lang="id-ID" sz="1400" dirty="0"/>
              <a:t>      Kuning)  </a:t>
            </a:r>
          </a:p>
          <a:p>
            <a:r>
              <a:rPr lang="id-ID" sz="1400" dirty="0"/>
              <a:t> </a:t>
            </a:r>
          </a:p>
        </p:txBody>
      </p:sp>
      <p:sp>
        <p:nvSpPr>
          <p:cNvPr id="6" name="Rectangle 5"/>
          <p:cNvSpPr/>
          <p:nvPr/>
        </p:nvSpPr>
        <p:spPr>
          <a:xfrm>
            <a:off x="6067426" y="1444223"/>
            <a:ext cx="2433641" cy="47025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id-ID" sz="1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31. Kacang campur (Pea, Lentil, Kacang Merah) </a:t>
            </a:r>
            <a:endParaRPr lang="id-ID" sz="1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id-ID" sz="1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32. </a:t>
            </a:r>
            <a:r>
              <a:rPr lang="id-ID" sz="1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JerukBali </a:t>
            </a:r>
            <a:endParaRPr lang="id-ID" sz="1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id-ID" sz="1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33. </a:t>
            </a:r>
            <a:r>
              <a:rPr lang="id-ID" sz="1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Melon campur ( Blewah,Semangka) </a:t>
            </a:r>
            <a:endParaRPr lang="id-ID" sz="1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id-ID" sz="1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34. </a:t>
            </a:r>
            <a:r>
              <a:rPr lang="id-ID" sz="1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Kacang</a:t>
            </a:r>
            <a:endParaRPr lang="id-ID" sz="1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id-ID" sz="1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35. Kedelai</a:t>
            </a:r>
            <a:endParaRPr lang="id-ID" sz="1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id-ID" sz="1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36. </a:t>
            </a:r>
            <a:r>
              <a:rPr lang="id-ID" sz="1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Biji Coklat   </a:t>
            </a:r>
            <a:endParaRPr lang="id-ID" sz="1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id-ID" sz="1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37. Apel</a:t>
            </a:r>
            <a:endParaRPr lang="id-ID" sz="1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id-ID" sz="1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38.Blackcurrent</a:t>
            </a:r>
            <a:endParaRPr lang="id-ID" sz="1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id-ID" sz="1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39. Zaitun </a:t>
            </a:r>
            <a:endParaRPr lang="id-ID" sz="1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id-ID" sz="1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40. Jeruk dan Lemon</a:t>
            </a:r>
            <a:endParaRPr lang="id-ID" sz="1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id-ID" sz="1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41. Straberi</a:t>
            </a:r>
            <a:endParaRPr lang="id-ID" sz="1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id-ID" sz="1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42. Tomat  </a:t>
            </a:r>
            <a:endParaRPr lang="id-ID" sz="1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id-ID" sz="1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43. Jahe</a:t>
            </a:r>
            <a:endParaRPr lang="id-ID" sz="1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id-ID" sz="1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44. Bawang putih</a:t>
            </a:r>
            <a:endParaRPr lang="id-ID" sz="1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id-ID" sz="1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45. Jamur </a:t>
            </a:r>
            <a:endParaRPr lang="id-ID" sz="1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id-ID" sz="1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46. Ragi </a:t>
            </a:r>
            <a:endParaRPr lang="id-ID" sz="1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id-ID" sz="1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47. Kontrol negatif</a:t>
            </a:r>
            <a:endParaRPr lang="id-ID" sz="1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id-ID" sz="1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48. Kontrol positif</a:t>
            </a:r>
            <a:endParaRPr lang="id-ID" sz="1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38268" y="700088"/>
            <a:ext cx="3300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Jenis Makanan yang di Test</a:t>
            </a:r>
          </a:p>
        </p:txBody>
      </p:sp>
    </p:spTree>
    <p:extLst>
      <p:ext uri="{BB962C8B-B14F-4D97-AF65-F5344CB8AC3E}">
        <p14:creationId xmlns:p14="http://schemas.microsoft.com/office/powerpoint/2010/main" val="4160917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6887" y="1389576"/>
            <a:ext cx="7822108" cy="4616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id-ID" sz="2400" b="1" dirty="0">
                <a:solidFill>
                  <a:srgbClr val="7EB83B"/>
                </a:solidFill>
                <a:latin typeface="Arial Narrow" pitchFamily="34" charset="0"/>
              </a:rPr>
              <a:t>FOOD DETECTIVE : KELENGKAPAN TES</a:t>
            </a:r>
            <a:endParaRPr lang="en-GB" sz="2000" b="1" dirty="0">
              <a:solidFill>
                <a:srgbClr val="7EB83B"/>
              </a:solidFill>
              <a:latin typeface="Arial Narrow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30496" y="2171231"/>
            <a:ext cx="2529860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id-ID" sz="2000" dirty="0">
                <a:solidFill>
                  <a:srgbClr val="000000"/>
                </a:solidFill>
                <a:latin typeface="Arial Narrow" pitchFamily="34" charset="0"/>
              </a:rPr>
              <a:t>Kapas steril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rgbClr val="000000"/>
                </a:solidFill>
                <a:latin typeface="Arial Narrow" pitchFamily="34" charset="0"/>
              </a:rPr>
              <a:t>Safety lancet x 2</a:t>
            </a:r>
            <a:endParaRPr lang="id-ID" sz="2000" dirty="0">
              <a:solidFill>
                <a:srgbClr val="000000"/>
              </a:solidFill>
              <a:latin typeface="Arial Narrow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rgbClr val="000000"/>
                </a:solidFill>
                <a:latin typeface="Arial Narrow" pitchFamily="34" charset="0"/>
              </a:rPr>
              <a:t>Plaster x 2</a:t>
            </a:r>
            <a:endParaRPr lang="id-ID" sz="2000" dirty="0">
              <a:solidFill>
                <a:srgbClr val="000000"/>
              </a:solidFill>
              <a:latin typeface="Arial Narrow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d-ID" sz="2000" dirty="0">
                <a:solidFill>
                  <a:srgbClr val="000000"/>
                </a:solidFill>
                <a:latin typeface="Arial Narrow" pitchFamily="34" charset="0"/>
              </a:rPr>
              <a:t>Micropippet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rgbClr val="FF0000"/>
                </a:solidFill>
                <a:latin typeface="Arial Narrow" pitchFamily="34" charset="0"/>
              </a:rPr>
              <a:t>Sample diluent (A)</a:t>
            </a:r>
            <a:endParaRPr lang="id-ID" sz="2000" dirty="0">
              <a:solidFill>
                <a:srgbClr val="FF0000"/>
              </a:solidFill>
              <a:latin typeface="Arial Narrow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rgbClr val="0070C0"/>
                </a:solidFill>
                <a:latin typeface="Arial Narrow" pitchFamily="34" charset="0"/>
              </a:rPr>
              <a:t>Antibody detector (B)</a:t>
            </a:r>
            <a:endParaRPr lang="id-ID" sz="2000" dirty="0">
              <a:solidFill>
                <a:srgbClr val="0070C0"/>
              </a:solidFill>
              <a:latin typeface="Arial Narrow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rgbClr val="000000"/>
                </a:solidFill>
                <a:latin typeface="Arial Narrow" pitchFamily="34" charset="0"/>
              </a:rPr>
              <a:t>Developer (C)</a:t>
            </a:r>
            <a:endParaRPr lang="id-ID" sz="2000" dirty="0">
              <a:solidFill>
                <a:srgbClr val="000000"/>
              </a:solidFill>
              <a:latin typeface="Arial Narrow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d-ID" sz="2000" dirty="0">
                <a:solidFill>
                  <a:srgbClr val="64B034"/>
                </a:solidFill>
                <a:latin typeface="Arial Narrow" pitchFamily="34" charset="0"/>
              </a:rPr>
              <a:t>Larutan pencuci</a:t>
            </a:r>
            <a:r>
              <a:rPr lang="en-GB" sz="2000" dirty="0">
                <a:solidFill>
                  <a:srgbClr val="64B034"/>
                </a:solidFill>
                <a:latin typeface="Arial Narrow" pitchFamily="34" charset="0"/>
              </a:rPr>
              <a:t> (D)</a:t>
            </a:r>
            <a:endParaRPr lang="id-ID" sz="2000" dirty="0">
              <a:solidFill>
                <a:srgbClr val="64B034"/>
              </a:solidFill>
              <a:latin typeface="Arial Narrow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d-ID" sz="2000" dirty="0">
                <a:solidFill>
                  <a:srgbClr val="000000"/>
                </a:solidFill>
                <a:latin typeface="Arial Narrow" pitchFamily="34" charset="0"/>
              </a:rPr>
              <a:t>Wadah reaksi/Tray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d-ID" sz="2000" dirty="0">
                <a:solidFill>
                  <a:srgbClr val="000000"/>
                </a:solidFill>
                <a:latin typeface="Arial Narrow" pitchFamily="34" charset="0"/>
              </a:rPr>
              <a:t>Instruksi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d-ID" sz="2000" dirty="0">
                <a:solidFill>
                  <a:srgbClr val="000000"/>
                </a:solidFill>
                <a:latin typeface="Arial Narrow" pitchFamily="34" charset="0"/>
              </a:rPr>
              <a:t>Kartu hasil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rgbClr val="000000"/>
                </a:solidFill>
                <a:latin typeface="Arial Narrow" pitchFamily="34" charset="0"/>
              </a:rPr>
              <a:t>Dietary support guide</a:t>
            </a:r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805" y="2266313"/>
            <a:ext cx="4884459" cy="35710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86406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462" y="1922082"/>
            <a:ext cx="2170364" cy="14387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2655" y="3954593"/>
            <a:ext cx="2158171" cy="1444877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sz="quarter" idx="12"/>
          </p:nvPr>
        </p:nvSpPr>
        <p:spPr>
          <a:xfrm>
            <a:off x="613664" y="1922082"/>
            <a:ext cx="7916672" cy="4748806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id-ID" dirty="0"/>
              <a:t>Bersihkan jari dengan kapas steril</a:t>
            </a:r>
            <a:endParaRPr lang="en-GB" dirty="0"/>
          </a:p>
          <a:p>
            <a:pPr>
              <a:lnSpc>
                <a:spcPct val="200000"/>
              </a:lnSpc>
            </a:pPr>
            <a:r>
              <a:rPr lang="id-ID" dirty="0"/>
              <a:t>Tusuk jari dengan lancet</a:t>
            </a:r>
            <a:endParaRPr lang="en-GB" dirty="0"/>
          </a:p>
          <a:p>
            <a:pPr>
              <a:lnSpc>
                <a:spcPct val="200000"/>
              </a:lnSpc>
            </a:pPr>
            <a:r>
              <a:rPr lang="id-ID" dirty="0"/>
              <a:t>Urut jari untuk mendapatkan darah</a:t>
            </a:r>
            <a:r>
              <a:rPr lang="en-GB" dirty="0"/>
              <a:t> </a:t>
            </a:r>
          </a:p>
          <a:p>
            <a:pPr>
              <a:lnSpc>
                <a:spcPct val="200000"/>
              </a:lnSpc>
            </a:pPr>
            <a:r>
              <a:rPr lang="id-ID" dirty="0"/>
              <a:t>Ambil darah dengan mikropipet </a:t>
            </a:r>
            <a:r>
              <a:rPr lang="en-GB" dirty="0"/>
              <a:t>(50μl)</a:t>
            </a: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GB" dirty="0"/>
              <a:t>Doing the Test</a:t>
            </a:r>
          </a:p>
        </p:txBody>
      </p:sp>
    </p:spTree>
    <p:extLst>
      <p:ext uri="{BB962C8B-B14F-4D97-AF65-F5344CB8AC3E}">
        <p14:creationId xmlns:p14="http://schemas.microsoft.com/office/powerpoint/2010/main" val="28070358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2616" t="12854" r="32307" b="13635"/>
          <a:stretch/>
        </p:blipFill>
        <p:spPr>
          <a:xfrm>
            <a:off x="2925648" y="-25618"/>
            <a:ext cx="5627077" cy="66302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0842" y="1350493"/>
            <a:ext cx="2334806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sz="2000" dirty="0"/>
              <a:t>Sensitivitas, Specificitas dan Akurasi relatif terhadap  microplate-ELISA konvensional</a:t>
            </a:r>
          </a:p>
        </p:txBody>
      </p:sp>
    </p:spTree>
    <p:extLst>
      <p:ext uri="{BB962C8B-B14F-4D97-AF65-F5344CB8AC3E}">
        <p14:creationId xmlns:p14="http://schemas.microsoft.com/office/powerpoint/2010/main" val="17460283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id-ID" sz="1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Pengambilan Sampel Darah</a:t>
            </a:r>
            <a:endParaRPr kumimoji="0" lang="id-ID" altLang="id-ID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id-ID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Food Detective™ </a:t>
            </a:r>
            <a:r>
              <a:rPr kumimoji="0" lang="id-ID" altLang="id-ID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adalah self-test </a:t>
            </a:r>
            <a:r>
              <a:rPr kumimoji="0" lang="en-US" altLang="id-ID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yang </a:t>
            </a:r>
            <a:r>
              <a:rPr kumimoji="0" lang="id-ID" altLang="id-ID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dimaksudkan untuk digunakan oleh orang dewasa saja. </a:t>
            </a:r>
            <a:r>
              <a:rPr kumimoji="0" lang="en-US" altLang="id-ID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kumimoji="0" lang="id-ID" altLang="id-ID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engguna</a:t>
            </a:r>
            <a:r>
              <a:rPr kumimoji="0" lang="en-US" altLang="id-ID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kumimoji="0" lang="id-ID" altLang="id-ID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tes dan Lancet hanya sekali. Silakan baca instruksi dengan seksama sebelum </a:t>
            </a:r>
            <a:r>
              <a:rPr kumimoji="0" lang="en-US" altLang="id-ID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anda mengerjakan tes</a:t>
            </a:r>
            <a:r>
              <a:rPr kumimoji="0" lang="id-ID" altLang="id-ID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id-ID" altLang="id-ID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altLang="id-ID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45720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PENTING! Jangan buka </a:t>
            </a:r>
            <a:r>
              <a:rPr kumimoji="0" lang="en-US" altLang="id-ID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aluminium </a:t>
            </a:r>
            <a:r>
              <a:rPr kumimoji="0" lang="id-ID" altLang="id-ID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foil sampai sampel darah telah berhasil dikumpulkan.</a:t>
            </a:r>
            <a:endParaRPr kumimoji="0" lang="id-ID" altLang="id-ID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d-ID" altLang="id-ID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Cuci tangan Anda dalam air hangat karena hal ini membantu untuk melembutkan kulit dan mendorong aliran darah.</a:t>
            </a:r>
            <a:endParaRPr kumimoji="0" lang="id-ID" altLang="id-ID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d-ID" altLang="id-ID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Pilih jari atau ibu jari untuk ditusuk, bersih</a:t>
            </a:r>
            <a:r>
              <a:rPr kumimoji="0" lang="en-US" altLang="id-ID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 </a:t>
            </a:r>
            <a:r>
              <a:rPr kumimoji="0" lang="id-ID" altLang="id-ID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kumimoji="0" lang="en-US" altLang="id-ID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kapas </a:t>
            </a:r>
            <a:r>
              <a:rPr kumimoji="0" lang="id-ID" altLang="id-ID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steril </a:t>
            </a:r>
            <a:r>
              <a:rPr kumimoji="0" lang="en-US" altLang="id-ID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yang </a:t>
            </a:r>
            <a:r>
              <a:rPr kumimoji="0" lang="id-ID" altLang="id-ID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disediakan dan </a:t>
            </a:r>
            <a:r>
              <a:rPr kumimoji="0" lang="en-US" altLang="id-ID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diamkan hingga </a:t>
            </a:r>
            <a:r>
              <a:rPr kumimoji="0" lang="id-ID" altLang="id-ID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kering.</a:t>
            </a:r>
            <a:endParaRPr kumimoji="0" lang="id-ID" altLang="id-ID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d-ID" altLang="id-ID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Lepaskan</a:t>
            </a:r>
            <a:r>
              <a:rPr kumimoji="0" lang="en-US" altLang="id-ID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tutup pengaman </a:t>
            </a:r>
            <a:r>
              <a:rPr kumimoji="0" lang="id-ID" altLang="id-ID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kumimoji="0" lang="en-US" altLang="id-ID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pelindung </a:t>
            </a:r>
            <a:r>
              <a:rPr kumimoji="0" lang="id-ID" altLang="id-ID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lancet (warna lancet mungkin beragam).</a:t>
            </a:r>
            <a:endParaRPr kumimoji="0" lang="id-ID" altLang="id-ID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79120" y="1342982"/>
            <a:ext cx="4185761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Terimakasih </a:t>
            </a:r>
          </a:p>
          <a:p>
            <a:pPr algn="ctr"/>
            <a:r>
              <a:rPr lang="id-ID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atas </a:t>
            </a:r>
          </a:p>
          <a:p>
            <a:pPr algn="ctr"/>
            <a:r>
              <a:rPr lang="id-ID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perhatiannya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4328174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CNS 1">
      <a:dk1>
        <a:srgbClr val="000000"/>
      </a:dk1>
      <a:lt1>
        <a:srgbClr val="FFFFFF"/>
      </a:lt1>
      <a:dk2>
        <a:srgbClr val="7F7F7F"/>
      </a:dk2>
      <a:lt2>
        <a:srgbClr val="F2F2F2"/>
      </a:lt2>
      <a:accent1>
        <a:srgbClr val="32B000"/>
      </a:accent1>
      <a:accent2>
        <a:srgbClr val="96E14C"/>
      </a:accent2>
      <a:accent3>
        <a:srgbClr val="258400"/>
      </a:accent3>
      <a:accent4>
        <a:srgbClr val="000000"/>
      </a:accent4>
      <a:accent5>
        <a:srgbClr val="B0B000"/>
      </a:accent5>
      <a:accent6>
        <a:srgbClr val="32B000"/>
      </a:accent6>
      <a:hlink>
        <a:srgbClr val="32591A"/>
      </a:hlink>
      <a:folHlink>
        <a:srgbClr val="32591A"/>
      </a:folHlink>
    </a:clrScheme>
    <a:fontScheme name="defaul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42687</TotalTime>
  <Words>916</Words>
  <Application>Microsoft Office PowerPoint</Application>
  <PresentationFormat>On-screen Show (4:3)</PresentationFormat>
  <Paragraphs>211</Paragraphs>
  <Slides>21</Slides>
  <Notes>6</Notes>
  <HiddenSlides>2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Arial Narrow</vt:lpstr>
      <vt:lpstr>Calibri</vt:lpstr>
      <vt:lpstr>Century Gothic</vt:lpstr>
      <vt:lpstr>Hypatia Sans Pro Semibold</vt:lpstr>
      <vt:lpstr>Verdana</vt:lpstr>
      <vt:lpstr>Wingdings</vt:lpstr>
      <vt:lpstr>default</vt:lpstr>
      <vt:lpstr>Peranan Antibodi IgG pada Berbagai penyakit radang kronis &amp;  Tes Sensitivitas Makanan   </vt:lpstr>
      <vt:lpstr>Cakupan presentasi</vt:lpstr>
      <vt:lpstr>Kesehatan tergantung makanan Pilih makanan yang sehat </vt:lpstr>
      <vt:lpstr>PowerPoint Presentation</vt:lpstr>
      <vt:lpstr>PowerPoint Presentation</vt:lpstr>
      <vt:lpstr>PowerPoint Presentation</vt:lpstr>
      <vt:lpstr>Cakupan presentasi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Cakupan presentasi</vt:lpstr>
      <vt:lpstr>World’s Premier Quantitative Microarray Food Sensitivity Test  for 220 different Food Types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MichelleG@omegadiagnostics.co.uk</dc:creator>
  <cp:lastModifiedBy>liderlab-notebook-1</cp:lastModifiedBy>
  <cp:revision>1330</cp:revision>
  <cp:lastPrinted>2019-09-18T02:35:40Z</cp:lastPrinted>
  <dcterms:created xsi:type="dcterms:W3CDTF">2009-07-30T14:21:24Z</dcterms:created>
  <dcterms:modified xsi:type="dcterms:W3CDTF">2019-09-18T07:33:22Z</dcterms:modified>
</cp:coreProperties>
</file>